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5529a335f24e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e1198fd4774c65"/>
  </p:sldMasterIdLst>
  <p:sldIdLst>
    <p:sldId xmlns:r="http://schemas.openxmlformats.org/officeDocument/2006/relationships" id="256" r:id="R803029033c7c4633"/>
    <p:sldId xmlns:r="http://schemas.openxmlformats.org/officeDocument/2006/relationships" id="257" r:id="R263514a5821c453e"/>
    <p:sldId xmlns:r="http://schemas.openxmlformats.org/officeDocument/2006/relationships" id="258" r:id="R355db99755114dcf"/>
    <p:sldId xmlns:r="http://schemas.openxmlformats.org/officeDocument/2006/relationships" id="259" r:id="Rb8d771b1de734263"/>
    <p:sldId xmlns:r="http://schemas.openxmlformats.org/officeDocument/2006/relationships" id="260" r:id="Rec1f853f8c014c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e1198fd4774c65" /><Relationship Type="http://schemas.openxmlformats.org/officeDocument/2006/relationships/slide" Target="/ppt/slides/slide1.xml" Id="R803029033c7c4633" /><Relationship Type="http://schemas.openxmlformats.org/officeDocument/2006/relationships/slide" Target="/ppt/slides/slide2.xml" Id="R263514a5821c453e" /><Relationship Type="http://schemas.openxmlformats.org/officeDocument/2006/relationships/slide" Target="/ppt/slides/slide3.xml" Id="R355db99755114dcf" /><Relationship Type="http://schemas.openxmlformats.org/officeDocument/2006/relationships/slide" Target="/ppt/slides/slide4.xml" Id="Rb8d771b1de734263" /><Relationship Type="http://schemas.openxmlformats.org/officeDocument/2006/relationships/slide" Target="/ppt/slides/slide5.xml" Id="Rec1f853f8c014c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c9108d6f8c4c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6cdf83cc547e6" /><Relationship Type="http://schemas.openxmlformats.org/officeDocument/2006/relationships/theme" Target="/ppt/slideMasters/theme/theme1.xml" Id="Rec079942f36d4a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06cdf83cc547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ed78e0b9f43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9779dd8ab4c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64b63a91d41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fcd75ab7f4c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94240138a43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VÅLER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VÅLER KOMMUNE ble etablert [år] og holder til i Våler I Østfold.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Kjosveien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1592 Våler I Østfold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 28 91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postmottak@valer.kommune.no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959 272 581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KOMMUNE</a:t>
            </a:r>
          </a:p>
        </p:txBody>
      </p:sp>
    </p:spTree>
  </p:cSld>
  <p:clrMapOvr>
    <a:masterClrMapping xmlns:a="http://schemas.openxmlformats.org/drawingml/2006/main"/>
  </p:clrMapOvr>
</p:sld>
</file>