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212c09ea414d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dc5acf0bc2446e"/>
  </p:sldMasterIdLst>
  <p:sldIdLst>
    <p:sldId xmlns:r="http://schemas.openxmlformats.org/officeDocument/2006/relationships" id="256" r:id="R2d5e2e9845e440ff"/>
    <p:sldId xmlns:r="http://schemas.openxmlformats.org/officeDocument/2006/relationships" id="257" r:id="R95c8e5c142cd4373"/>
    <p:sldId xmlns:r="http://schemas.openxmlformats.org/officeDocument/2006/relationships" id="258" r:id="R19f20b4441e049b5"/>
    <p:sldId xmlns:r="http://schemas.openxmlformats.org/officeDocument/2006/relationships" id="259" r:id="R2365095bcc2a4ed3"/>
    <p:sldId xmlns:r="http://schemas.openxmlformats.org/officeDocument/2006/relationships" id="260" r:id="R9c1a55ba766d49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dc5acf0bc2446e" /><Relationship Type="http://schemas.openxmlformats.org/officeDocument/2006/relationships/slide" Target="/ppt/slides/slide1.xml" Id="R2d5e2e9845e440ff" /><Relationship Type="http://schemas.openxmlformats.org/officeDocument/2006/relationships/slide" Target="/ppt/slides/slide2.xml" Id="R95c8e5c142cd4373" /><Relationship Type="http://schemas.openxmlformats.org/officeDocument/2006/relationships/slide" Target="/ppt/slides/slide3.xml" Id="R19f20b4441e049b5" /><Relationship Type="http://schemas.openxmlformats.org/officeDocument/2006/relationships/slide" Target="/ppt/slides/slide4.xml" Id="R2365095bcc2a4ed3" /><Relationship Type="http://schemas.openxmlformats.org/officeDocument/2006/relationships/slide" Target="/ppt/slides/slide5.xml" Id="R9c1a55ba766d49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964a3776a04f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84c65428d4c01" /><Relationship Type="http://schemas.openxmlformats.org/officeDocument/2006/relationships/theme" Target="/ppt/slideMasters/theme/theme1.xml" Id="R1379e131d6d24c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f84c65428d4c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efa975b1c43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3c1fc684c41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8a40c026a46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4135896bd4f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05079caec4e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HALDEN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HALDEN KOMMUNE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17 45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postmottak@halden.kommune.no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www.halden.kommune.no/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959 159 092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