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47c4268f9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2d0fca3384748"/>
  </p:sldMasterIdLst>
  <p:sldIdLst>
    <p:sldId xmlns:r="http://schemas.openxmlformats.org/officeDocument/2006/relationships" id="256" r:id="Rf89b5cfa859c4182"/>
    <p:sldId xmlns:r="http://schemas.openxmlformats.org/officeDocument/2006/relationships" id="257" r:id="R948cb3090f80460e"/>
    <p:sldId xmlns:r="http://schemas.openxmlformats.org/officeDocument/2006/relationships" id="258" r:id="Ra5f77d3fa3d644f9"/>
    <p:sldId xmlns:r="http://schemas.openxmlformats.org/officeDocument/2006/relationships" id="259" r:id="R522efe88b0854677"/>
    <p:sldId xmlns:r="http://schemas.openxmlformats.org/officeDocument/2006/relationships" id="260" r:id="Rf096a390d8054574"/>
    <p:sldId xmlns:r="http://schemas.openxmlformats.org/officeDocument/2006/relationships" id="261" r:id="Rcc17d9749499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2d0fca3384748" /><Relationship Type="http://schemas.openxmlformats.org/officeDocument/2006/relationships/slide" Target="/ppt/slides/slide1.xml" Id="Rf89b5cfa859c4182" /><Relationship Type="http://schemas.openxmlformats.org/officeDocument/2006/relationships/slide" Target="/ppt/slides/slide2.xml" Id="R948cb3090f80460e" /><Relationship Type="http://schemas.openxmlformats.org/officeDocument/2006/relationships/slide" Target="/ppt/slides/slide3.xml" Id="Ra5f77d3fa3d644f9" /><Relationship Type="http://schemas.openxmlformats.org/officeDocument/2006/relationships/slide" Target="/ppt/slides/slide4.xml" Id="R522efe88b0854677" /><Relationship Type="http://schemas.openxmlformats.org/officeDocument/2006/relationships/slide" Target="/ppt/slides/slide5.xml" Id="Rf096a390d8054574" /><Relationship Type="http://schemas.openxmlformats.org/officeDocument/2006/relationships/slide" Target="/ppt/slides/slide6.xml" Id="Rcc17d9749499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337367ed6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8ba89db041bb" /><Relationship Type="http://schemas.openxmlformats.org/officeDocument/2006/relationships/theme" Target="/ppt/slideMasters/theme/theme1.xml" Id="Rff9b74e07901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28ba89db0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712aaca1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2c87bca3d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562376d0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98446a1d3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e414cdbe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46b0dd462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