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0b10129cd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fde4a4f1f1420d"/>
  </p:sldMasterIdLst>
  <p:sldIdLst>
    <p:sldId xmlns:r="http://schemas.openxmlformats.org/officeDocument/2006/relationships" id="256" r:id="R97a12f027729420e"/>
    <p:sldId xmlns:r="http://schemas.openxmlformats.org/officeDocument/2006/relationships" id="257" r:id="Rabb1f359c6444154"/>
    <p:sldId xmlns:r="http://schemas.openxmlformats.org/officeDocument/2006/relationships" id="258" r:id="Rd7b231eb843e414c"/>
    <p:sldId xmlns:r="http://schemas.openxmlformats.org/officeDocument/2006/relationships" id="259" r:id="Rada2025f1d1a407a"/>
    <p:sldId xmlns:r="http://schemas.openxmlformats.org/officeDocument/2006/relationships" id="260" r:id="R7243ef1bfbc945c0"/>
    <p:sldId xmlns:r="http://schemas.openxmlformats.org/officeDocument/2006/relationships" id="261" r:id="R11374f57645b45eb"/>
    <p:sldId xmlns:r="http://schemas.openxmlformats.org/officeDocument/2006/relationships" id="262" r:id="Raf0f947134cd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de4a4f1f1420d" /><Relationship Type="http://schemas.openxmlformats.org/officeDocument/2006/relationships/slide" Target="/ppt/slides/slide1.xml" Id="R97a12f027729420e" /><Relationship Type="http://schemas.openxmlformats.org/officeDocument/2006/relationships/slide" Target="/ppt/slides/slide2.xml" Id="Rabb1f359c6444154" /><Relationship Type="http://schemas.openxmlformats.org/officeDocument/2006/relationships/slide" Target="/ppt/slides/slide3.xml" Id="Rd7b231eb843e414c" /><Relationship Type="http://schemas.openxmlformats.org/officeDocument/2006/relationships/slide" Target="/ppt/slides/slide4.xml" Id="Rada2025f1d1a407a" /><Relationship Type="http://schemas.openxmlformats.org/officeDocument/2006/relationships/slide" Target="/ppt/slides/slide5.xml" Id="R7243ef1bfbc945c0" /><Relationship Type="http://schemas.openxmlformats.org/officeDocument/2006/relationships/slide" Target="/ppt/slides/slide6.xml" Id="R11374f57645b45eb" /><Relationship Type="http://schemas.openxmlformats.org/officeDocument/2006/relationships/slide" Target="/ppt/slides/slide7.xml" Id="Raf0f947134cd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4817a07ad43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0e7df94d047b3" /><Relationship Type="http://schemas.openxmlformats.org/officeDocument/2006/relationships/theme" Target="/ppt/slideMasters/theme/theme1.xml" Id="Rf65b878403d640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0e7df94d0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e5aa5afdb4d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f53dbc7cb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116968830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d3cf7d7bc4d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03f1f8a45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17b0814c840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e408ea98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SAMMU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SAMMU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3 315 403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Gregorius Dagssons gate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68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959 094 470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SAMMU AS</a:t>
            </a:r>
          </a:p>
        </p:txBody>
      </p:sp>
    </p:spTree>
  </p:cSld>
  <p:clrMapOvr>
    <a:masterClrMapping xmlns:a="http://schemas.openxmlformats.org/drawingml/2006/main"/>
  </p:clrMapOvr>
</p:sld>
</file>