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8fe43a92048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3b54595734dfb"/>
  </p:sldMasterIdLst>
  <p:sldIdLst>
    <p:sldId xmlns:r="http://schemas.openxmlformats.org/officeDocument/2006/relationships" id="256" r:id="R70f9f36b9ce44113"/>
    <p:sldId xmlns:r="http://schemas.openxmlformats.org/officeDocument/2006/relationships" id="257" r:id="R33d9ab14e1f84058"/>
    <p:sldId xmlns:r="http://schemas.openxmlformats.org/officeDocument/2006/relationships" id="258" r:id="Ra757d53ac82c4b4e"/>
    <p:sldId xmlns:r="http://schemas.openxmlformats.org/officeDocument/2006/relationships" id="259" r:id="R3890063f01f849f2"/>
    <p:sldId xmlns:r="http://schemas.openxmlformats.org/officeDocument/2006/relationships" id="260" r:id="Ra4b476c18f634cdb"/>
    <p:sldId xmlns:r="http://schemas.openxmlformats.org/officeDocument/2006/relationships" id="261" r:id="R164a0e12a823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3b54595734dfb" /><Relationship Type="http://schemas.openxmlformats.org/officeDocument/2006/relationships/slide" Target="/ppt/slides/slide1.xml" Id="R70f9f36b9ce44113" /><Relationship Type="http://schemas.openxmlformats.org/officeDocument/2006/relationships/slide" Target="/ppt/slides/slide2.xml" Id="R33d9ab14e1f84058" /><Relationship Type="http://schemas.openxmlformats.org/officeDocument/2006/relationships/slide" Target="/ppt/slides/slide3.xml" Id="Ra757d53ac82c4b4e" /><Relationship Type="http://schemas.openxmlformats.org/officeDocument/2006/relationships/slide" Target="/ppt/slides/slide4.xml" Id="R3890063f01f849f2" /><Relationship Type="http://schemas.openxmlformats.org/officeDocument/2006/relationships/slide" Target="/ppt/slides/slide5.xml" Id="Ra4b476c18f634cdb" /><Relationship Type="http://schemas.openxmlformats.org/officeDocument/2006/relationships/slide" Target="/ppt/slides/slide6.xml" Id="R164a0e12a823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51b1b201f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beeb4096f4975" /><Relationship Type="http://schemas.openxmlformats.org/officeDocument/2006/relationships/theme" Target="/ppt/slideMasters/theme/theme1.xml" Id="R4217ccf12329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beeb4096f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642d71d9d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e4288f2d0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126e70eed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c1714ce5e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2d446da4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c072f2107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LIVSFORSIKRING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958 995 369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LIVSFORSIKRING AS</a:t>
            </a:r>
          </a:p>
        </p:txBody>
      </p:sp>
    </p:spTree>
  </p:cSld>
  <p:clrMapOvr>
    <a:masterClrMapping xmlns:a="http://schemas.openxmlformats.org/drawingml/2006/main"/>
  </p:clrMapOvr>
</p:sld>
</file>