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7f2fa8d320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f23100d4e48a8"/>
  </p:sldMasterIdLst>
  <p:sldIdLst>
    <p:sldId xmlns:r="http://schemas.openxmlformats.org/officeDocument/2006/relationships" id="256" r:id="R00dc10b83a9649f5"/>
    <p:sldId xmlns:r="http://schemas.openxmlformats.org/officeDocument/2006/relationships" id="257" r:id="Raa92a67b81204c0a"/>
    <p:sldId xmlns:r="http://schemas.openxmlformats.org/officeDocument/2006/relationships" id="258" r:id="Rc599e3aa8bb141c9"/>
    <p:sldId xmlns:r="http://schemas.openxmlformats.org/officeDocument/2006/relationships" id="259" r:id="R138ac31d4311429c"/>
    <p:sldId xmlns:r="http://schemas.openxmlformats.org/officeDocument/2006/relationships" id="260" r:id="Rb259d1df8e0f4a97"/>
    <p:sldId xmlns:r="http://schemas.openxmlformats.org/officeDocument/2006/relationships" id="261" r:id="R95151ba78cd048a7"/>
    <p:sldId xmlns:r="http://schemas.openxmlformats.org/officeDocument/2006/relationships" id="262" r:id="R38d727a63844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f23100d4e48a8" /><Relationship Type="http://schemas.openxmlformats.org/officeDocument/2006/relationships/slide" Target="/ppt/slides/slide1.xml" Id="R00dc10b83a9649f5" /><Relationship Type="http://schemas.openxmlformats.org/officeDocument/2006/relationships/slide" Target="/ppt/slides/slide2.xml" Id="Raa92a67b81204c0a" /><Relationship Type="http://schemas.openxmlformats.org/officeDocument/2006/relationships/slide" Target="/ppt/slides/slide3.xml" Id="Rc599e3aa8bb141c9" /><Relationship Type="http://schemas.openxmlformats.org/officeDocument/2006/relationships/slide" Target="/ppt/slides/slide4.xml" Id="R138ac31d4311429c" /><Relationship Type="http://schemas.openxmlformats.org/officeDocument/2006/relationships/slide" Target="/ppt/slides/slide5.xml" Id="Rb259d1df8e0f4a97" /><Relationship Type="http://schemas.openxmlformats.org/officeDocument/2006/relationships/slide" Target="/ppt/slides/slide6.xml" Id="R95151ba78cd048a7" /><Relationship Type="http://schemas.openxmlformats.org/officeDocument/2006/relationships/slide" Target="/ppt/slides/slide7.xml" Id="R38d727a63844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c0efb34ef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e4e4a312f4f29" /><Relationship Type="http://schemas.openxmlformats.org/officeDocument/2006/relationships/theme" Target="/ppt/slideMasters/theme/theme1.xml" Id="R6a0d54ff02c3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e4e4a312f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bc915faab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f76d812e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d4890260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050df172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e67410434a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ccd5d4b545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ff5adb4bd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