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bac54d01c54e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9fa59fa61a46aa"/>
  </p:sldMasterIdLst>
  <p:sldIdLst>
    <p:sldId xmlns:r="http://schemas.openxmlformats.org/officeDocument/2006/relationships" id="256" r:id="R3246ef94c39544ca"/>
    <p:sldId xmlns:r="http://schemas.openxmlformats.org/officeDocument/2006/relationships" id="257" r:id="R2ce3761161fd4677"/>
    <p:sldId xmlns:r="http://schemas.openxmlformats.org/officeDocument/2006/relationships" id="258" r:id="R7120c2da4fd24b43"/>
    <p:sldId xmlns:r="http://schemas.openxmlformats.org/officeDocument/2006/relationships" id="259" r:id="R62859c2dfa224c39"/>
    <p:sldId xmlns:r="http://schemas.openxmlformats.org/officeDocument/2006/relationships" id="260" r:id="R3eb379684ba047c6"/>
    <p:sldId xmlns:r="http://schemas.openxmlformats.org/officeDocument/2006/relationships" id="261" r:id="R03fca0b099704439"/>
    <p:sldId xmlns:r="http://schemas.openxmlformats.org/officeDocument/2006/relationships" id="262" r:id="Rb2fe5324489043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9fa59fa61a46aa" /><Relationship Type="http://schemas.openxmlformats.org/officeDocument/2006/relationships/slide" Target="/ppt/slides/slide1.xml" Id="R3246ef94c39544ca" /><Relationship Type="http://schemas.openxmlformats.org/officeDocument/2006/relationships/slide" Target="/ppt/slides/slide2.xml" Id="R2ce3761161fd4677" /><Relationship Type="http://schemas.openxmlformats.org/officeDocument/2006/relationships/slide" Target="/ppt/slides/slide3.xml" Id="R7120c2da4fd24b43" /><Relationship Type="http://schemas.openxmlformats.org/officeDocument/2006/relationships/slide" Target="/ppt/slides/slide4.xml" Id="R62859c2dfa224c39" /><Relationship Type="http://schemas.openxmlformats.org/officeDocument/2006/relationships/slide" Target="/ppt/slides/slide5.xml" Id="R3eb379684ba047c6" /><Relationship Type="http://schemas.openxmlformats.org/officeDocument/2006/relationships/slide" Target="/ppt/slides/slide6.xml" Id="R03fca0b099704439" /><Relationship Type="http://schemas.openxmlformats.org/officeDocument/2006/relationships/slide" Target="/ppt/slides/slide7.xml" Id="Rb2fe5324489043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ceb0e18da44f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1cbfe902a41ce" /><Relationship Type="http://schemas.openxmlformats.org/officeDocument/2006/relationships/theme" Target="/ppt/slideMasters/theme/theme1.xml" Id="Rfc62bbe5a2734c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31cbfe902a41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26cc4087447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377c43a3942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6f0e945914c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8b42b949445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c3b6ef7614c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65a4c205545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993daf85c47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GLASTAD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−20 206 000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25 383 000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1 865 548 000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2 140 925 000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 NEUS AS  –  52,7 %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ENDRE TARALD  –  29,6 %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ENDRE TARALD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LAUGEN SIGRID GLASTAD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 NEUS AS  –  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 AS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Gåsholmen Brygge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958 977 670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AS</a:t>
            </a:r>
          </a:p>
        </p:txBody>
      </p:sp>
    </p:spTree>
  </p:cSld>
  <p:clrMapOvr>
    <a:masterClrMapping xmlns:a="http://schemas.openxmlformats.org/drawingml/2006/main"/>
  </p:clrMapOvr>
</p:sld>
</file>