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ed6b6f52ec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db03c075d4c14"/>
  </p:sldMasterIdLst>
  <p:sldIdLst>
    <p:sldId xmlns:r="http://schemas.openxmlformats.org/officeDocument/2006/relationships" id="256" r:id="R3699008fc9084ffc"/>
    <p:sldId xmlns:r="http://schemas.openxmlformats.org/officeDocument/2006/relationships" id="257" r:id="Ree1527b3c8ab464a"/>
    <p:sldId xmlns:r="http://schemas.openxmlformats.org/officeDocument/2006/relationships" id="258" r:id="R63b7ac89e4604273"/>
    <p:sldId xmlns:r="http://schemas.openxmlformats.org/officeDocument/2006/relationships" id="259" r:id="R872add38331544ae"/>
    <p:sldId xmlns:r="http://schemas.openxmlformats.org/officeDocument/2006/relationships" id="260" r:id="Rced730a7884243e1"/>
    <p:sldId xmlns:r="http://schemas.openxmlformats.org/officeDocument/2006/relationships" id="261" r:id="Rea7688e564fe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db03c075d4c14" /><Relationship Type="http://schemas.openxmlformats.org/officeDocument/2006/relationships/slide" Target="/ppt/slides/slide1.xml" Id="R3699008fc9084ffc" /><Relationship Type="http://schemas.openxmlformats.org/officeDocument/2006/relationships/slide" Target="/ppt/slides/slide2.xml" Id="Ree1527b3c8ab464a" /><Relationship Type="http://schemas.openxmlformats.org/officeDocument/2006/relationships/slide" Target="/ppt/slides/slide3.xml" Id="R63b7ac89e4604273" /><Relationship Type="http://schemas.openxmlformats.org/officeDocument/2006/relationships/slide" Target="/ppt/slides/slide4.xml" Id="R872add38331544ae" /><Relationship Type="http://schemas.openxmlformats.org/officeDocument/2006/relationships/slide" Target="/ppt/slides/slide5.xml" Id="Rced730a7884243e1" /><Relationship Type="http://schemas.openxmlformats.org/officeDocument/2006/relationships/slide" Target="/ppt/slides/slide6.xml" Id="Rea7688e564fe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189ea22f041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43ada449a47d2" /><Relationship Type="http://schemas.openxmlformats.org/officeDocument/2006/relationships/theme" Target="/ppt/slideMasters/theme/theme1.xml" Id="R9af5687d69f64b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043ada449a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caa9b8f03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149314e7a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11f9d4ea9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93de70edb4e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81b88c47b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9b1e17ea84c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Gåsholmen Brygge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958 977 670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AS</a:t>
            </a:r>
          </a:p>
        </p:txBody>
      </p:sp>
    </p:spTree>
  </p:cSld>
  <p:clrMapOvr>
    <a:masterClrMapping xmlns:a="http://schemas.openxmlformats.org/drawingml/2006/main"/>
  </p:clrMapOvr>
</p:sld>
</file>