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7fb04c3d7c4f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eccca9923439e"/>
  </p:sldMasterIdLst>
  <p:sldIdLst>
    <p:sldId xmlns:r="http://schemas.openxmlformats.org/officeDocument/2006/relationships" id="256" r:id="R640afb7e6ae54611"/>
    <p:sldId xmlns:r="http://schemas.openxmlformats.org/officeDocument/2006/relationships" id="257" r:id="R18845f0cf5f448d0"/>
    <p:sldId xmlns:r="http://schemas.openxmlformats.org/officeDocument/2006/relationships" id="258" r:id="Rdf400150423d424b"/>
    <p:sldId xmlns:r="http://schemas.openxmlformats.org/officeDocument/2006/relationships" id="259" r:id="R9a2f8fbee9c64d12"/>
    <p:sldId xmlns:r="http://schemas.openxmlformats.org/officeDocument/2006/relationships" id="260" r:id="R9c93ca7487134e03"/>
    <p:sldId xmlns:r="http://schemas.openxmlformats.org/officeDocument/2006/relationships" id="261" r:id="Rc830bcca002345b1"/>
    <p:sldId xmlns:r="http://schemas.openxmlformats.org/officeDocument/2006/relationships" id="262" r:id="R8bf9820789954c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eccca9923439e" /><Relationship Type="http://schemas.openxmlformats.org/officeDocument/2006/relationships/slide" Target="/ppt/slides/slide1.xml" Id="R640afb7e6ae54611" /><Relationship Type="http://schemas.openxmlformats.org/officeDocument/2006/relationships/slide" Target="/ppt/slides/slide2.xml" Id="R18845f0cf5f448d0" /><Relationship Type="http://schemas.openxmlformats.org/officeDocument/2006/relationships/slide" Target="/ppt/slides/slide3.xml" Id="Rdf400150423d424b" /><Relationship Type="http://schemas.openxmlformats.org/officeDocument/2006/relationships/slide" Target="/ppt/slides/slide4.xml" Id="R9a2f8fbee9c64d12" /><Relationship Type="http://schemas.openxmlformats.org/officeDocument/2006/relationships/slide" Target="/ppt/slides/slide5.xml" Id="R9c93ca7487134e03" /><Relationship Type="http://schemas.openxmlformats.org/officeDocument/2006/relationships/slide" Target="/ppt/slides/slide6.xml" Id="Rc830bcca002345b1" /><Relationship Type="http://schemas.openxmlformats.org/officeDocument/2006/relationships/slide" Target="/ppt/slides/slide7.xml" Id="R8bf9820789954c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82cc0b5e4842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f517bd8a949f6" /><Relationship Type="http://schemas.openxmlformats.org/officeDocument/2006/relationships/theme" Target="/ppt/slideMasters/theme/theme1.xml" Id="Rb020ae92e9cb47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2f517bd8a949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edb83eb6848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c275ebcae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9dff0a2c24d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ac537b00b4d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86e6ce26a49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6e19ab4e846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b804b5a9749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NORDAL SERVICESENTER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NORDAL SERVICESENTER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33 770 564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8 712 480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GAUTE NORDAL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93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booking@nordalturistsenter.no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958 972 245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SERVICESENTER AS</a:t>
            </a:r>
          </a:p>
        </p:txBody>
      </p:sp>
    </p:spTree>
  </p:cSld>
  <p:clrMapOvr>
    <a:masterClrMapping xmlns:a="http://schemas.openxmlformats.org/drawingml/2006/main"/>
  </p:clrMapOvr>
</p:sld>
</file>