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452aba70b4d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9243204f6c4307"/>
  </p:sldMasterIdLst>
  <p:sldIdLst>
    <p:sldId xmlns:r="http://schemas.openxmlformats.org/officeDocument/2006/relationships" id="256" r:id="Rfa6bd6ffb1a04865"/>
    <p:sldId xmlns:r="http://schemas.openxmlformats.org/officeDocument/2006/relationships" id="257" r:id="R35285599a1e84873"/>
    <p:sldId xmlns:r="http://schemas.openxmlformats.org/officeDocument/2006/relationships" id="258" r:id="Re6ea9b90cc944885"/>
    <p:sldId xmlns:r="http://schemas.openxmlformats.org/officeDocument/2006/relationships" id="259" r:id="R3d1a7852f6e34e94"/>
    <p:sldId xmlns:r="http://schemas.openxmlformats.org/officeDocument/2006/relationships" id="260" r:id="R0bde867d18a341c5"/>
    <p:sldId xmlns:r="http://schemas.openxmlformats.org/officeDocument/2006/relationships" id="261" r:id="R17b0b222d7074bae"/>
    <p:sldId xmlns:r="http://schemas.openxmlformats.org/officeDocument/2006/relationships" id="262" r:id="R9479b2dadd66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243204f6c4307" /><Relationship Type="http://schemas.openxmlformats.org/officeDocument/2006/relationships/slide" Target="/ppt/slides/slide1.xml" Id="Rfa6bd6ffb1a04865" /><Relationship Type="http://schemas.openxmlformats.org/officeDocument/2006/relationships/slide" Target="/ppt/slides/slide2.xml" Id="R35285599a1e84873" /><Relationship Type="http://schemas.openxmlformats.org/officeDocument/2006/relationships/slide" Target="/ppt/slides/slide3.xml" Id="Re6ea9b90cc944885" /><Relationship Type="http://schemas.openxmlformats.org/officeDocument/2006/relationships/slide" Target="/ppt/slides/slide4.xml" Id="R3d1a7852f6e34e94" /><Relationship Type="http://schemas.openxmlformats.org/officeDocument/2006/relationships/slide" Target="/ppt/slides/slide5.xml" Id="R0bde867d18a341c5" /><Relationship Type="http://schemas.openxmlformats.org/officeDocument/2006/relationships/slide" Target="/ppt/slides/slide6.xml" Id="R17b0b222d7074bae" /><Relationship Type="http://schemas.openxmlformats.org/officeDocument/2006/relationships/slide" Target="/ppt/slides/slide7.xml" Id="R9479b2dadd66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5f5cb6922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2c355cef14846" /><Relationship Type="http://schemas.openxmlformats.org/officeDocument/2006/relationships/theme" Target="/ppt/slideMasters/theme/theme1.xml" Id="Rc12290b8e8ba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72c355cef148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d423052c3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ff9a3bbab4a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4f3fa470e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12a2491d849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8a2cbb8b3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e816dcabf46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5e8e63578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382 916 868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521 160 960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GEIR OLAV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1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2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3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958 862 520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