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ba3098825f4d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56fa972ad8407e"/>
  </p:sldMasterIdLst>
  <p:sldIdLst>
    <p:sldId xmlns:r="http://schemas.openxmlformats.org/officeDocument/2006/relationships" id="256" r:id="R5b349a7d3af943dc"/>
    <p:sldId xmlns:r="http://schemas.openxmlformats.org/officeDocument/2006/relationships" id="257" r:id="R12e22c52d83542c9"/>
    <p:sldId xmlns:r="http://schemas.openxmlformats.org/officeDocument/2006/relationships" id="258" r:id="R466327083b1e43ca"/>
    <p:sldId xmlns:r="http://schemas.openxmlformats.org/officeDocument/2006/relationships" id="259" r:id="Rad8753fac04d4ac5"/>
    <p:sldId xmlns:r="http://schemas.openxmlformats.org/officeDocument/2006/relationships" id="260" r:id="R7ac464c3c21f4ffc"/>
    <p:sldId xmlns:r="http://schemas.openxmlformats.org/officeDocument/2006/relationships" id="261" r:id="R32725d5db1e24844"/>
    <p:sldId xmlns:r="http://schemas.openxmlformats.org/officeDocument/2006/relationships" id="262" r:id="Rc4de21914e4e47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6fa972ad8407e" /><Relationship Type="http://schemas.openxmlformats.org/officeDocument/2006/relationships/slide" Target="/ppt/slides/slide1.xml" Id="R5b349a7d3af943dc" /><Relationship Type="http://schemas.openxmlformats.org/officeDocument/2006/relationships/slide" Target="/ppt/slides/slide2.xml" Id="R12e22c52d83542c9" /><Relationship Type="http://schemas.openxmlformats.org/officeDocument/2006/relationships/slide" Target="/ppt/slides/slide3.xml" Id="R466327083b1e43ca" /><Relationship Type="http://schemas.openxmlformats.org/officeDocument/2006/relationships/slide" Target="/ppt/slides/slide4.xml" Id="Rad8753fac04d4ac5" /><Relationship Type="http://schemas.openxmlformats.org/officeDocument/2006/relationships/slide" Target="/ppt/slides/slide5.xml" Id="R7ac464c3c21f4ffc" /><Relationship Type="http://schemas.openxmlformats.org/officeDocument/2006/relationships/slide" Target="/ppt/slides/slide6.xml" Id="R32725d5db1e24844" /><Relationship Type="http://schemas.openxmlformats.org/officeDocument/2006/relationships/slide" Target="/ppt/slides/slide7.xml" Id="Rc4de21914e4e47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2fcb727c34a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38c624012493c" /><Relationship Type="http://schemas.openxmlformats.org/officeDocument/2006/relationships/theme" Target="/ppt/slideMasters/theme/theme1.xml" Id="Rfcc00ff9f4144d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438c62401249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a99677070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5bda9a4144c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c0e9f1ded4f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72cee240348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561e6bff741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20803cabc49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fa0ca100f42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BYGG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70 085 528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1 488 082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1 003 902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3 673 417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20 700 158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INVEST AS  –  76,2 %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INVEST AS  –  23,8 %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Clarks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97 35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958 816 634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