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28a6d58a0448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9cc2c780e04e47"/>
  </p:sldMasterIdLst>
  <p:sldIdLst>
    <p:sldId xmlns:r="http://schemas.openxmlformats.org/officeDocument/2006/relationships" id="256" r:id="Rccfa1ca1c69e47c2"/>
    <p:sldId xmlns:r="http://schemas.openxmlformats.org/officeDocument/2006/relationships" id="257" r:id="R3fbe93494c8d47a9"/>
    <p:sldId xmlns:r="http://schemas.openxmlformats.org/officeDocument/2006/relationships" id="258" r:id="R76f6b00200814112"/>
    <p:sldId xmlns:r="http://schemas.openxmlformats.org/officeDocument/2006/relationships" id="259" r:id="R788a4cf5aed94b54"/>
    <p:sldId xmlns:r="http://schemas.openxmlformats.org/officeDocument/2006/relationships" id="260" r:id="R94b6a3c309284039"/>
    <p:sldId xmlns:r="http://schemas.openxmlformats.org/officeDocument/2006/relationships" id="261" r:id="Rfdedf753912a4abe"/>
    <p:sldId xmlns:r="http://schemas.openxmlformats.org/officeDocument/2006/relationships" id="262" r:id="R92a1cf0f622d43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9cc2c780e04e47" /><Relationship Type="http://schemas.openxmlformats.org/officeDocument/2006/relationships/slide" Target="/ppt/slides/slide1.xml" Id="Rccfa1ca1c69e47c2" /><Relationship Type="http://schemas.openxmlformats.org/officeDocument/2006/relationships/slide" Target="/ppt/slides/slide2.xml" Id="R3fbe93494c8d47a9" /><Relationship Type="http://schemas.openxmlformats.org/officeDocument/2006/relationships/slide" Target="/ppt/slides/slide3.xml" Id="R76f6b00200814112" /><Relationship Type="http://schemas.openxmlformats.org/officeDocument/2006/relationships/slide" Target="/ppt/slides/slide4.xml" Id="R788a4cf5aed94b54" /><Relationship Type="http://schemas.openxmlformats.org/officeDocument/2006/relationships/slide" Target="/ppt/slides/slide5.xml" Id="R94b6a3c309284039" /><Relationship Type="http://schemas.openxmlformats.org/officeDocument/2006/relationships/slide" Target="/ppt/slides/slide6.xml" Id="Rfdedf753912a4abe" /><Relationship Type="http://schemas.openxmlformats.org/officeDocument/2006/relationships/slide" Target="/ppt/slides/slide7.xml" Id="R92a1cf0f622d43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7fa483e77a4a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b0a4ca4f64d24" /><Relationship Type="http://schemas.openxmlformats.org/officeDocument/2006/relationships/theme" Target="/ppt/slideMasters/theme/theme1.xml" Id="R4968480fafa140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6b0a4ca4f64d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d3dea606f49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c20a624a84e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7aac383bc43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ed44257a048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0c04686fd4b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995c493224c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eb2efb13848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KEMAX ØKONOMI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KEMAX ØKONOMI REGNSKAP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17 456 877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4 147 684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3 214 637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160 557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6 783 257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KEMAX ØKONOMI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Seiersbjerget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55 78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bergen@kemax.no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www.kemax.no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958 582 528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REGNSKAP AS</a:t>
            </a:r>
          </a:p>
        </p:txBody>
      </p:sp>
    </p:spTree>
  </p:cSld>
  <p:clrMapOvr>
    <a:masterClrMapping xmlns:a="http://schemas.openxmlformats.org/drawingml/2006/main"/>
  </p:clrMapOvr>
</p:sld>
</file>