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cb64dcdcca4c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66c81a4f2d4497"/>
  </p:sldMasterIdLst>
  <p:sldIdLst>
    <p:sldId xmlns:r="http://schemas.openxmlformats.org/officeDocument/2006/relationships" id="256" r:id="R13fa25e51f9d472d"/>
    <p:sldId xmlns:r="http://schemas.openxmlformats.org/officeDocument/2006/relationships" id="257" r:id="R5dd03ea962964604"/>
    <p:sldId xmlns:r="http://schemas.openxmlformats.org/officeDocument/2006/relationships" id="258" r:id="Re9b3837706484211"/>
    <p:sldId xmlns:r="http://schemas.openxmlformats.org/officeDocument/2006/relationships" id="259" r:id="Rd4a87bdf2c39485d"/>
    <p:sldId xmlns:r="http://schemas.openxmlformats.org/officeDocument/2006/relationships" id="260" r:id="Rde909c0439fc4122"/>
    <p:sldId xmlns:r="http://schemas.openxmlformats.org/officeDocument/2006/relationships" id="261" r:id="R81f23375ab7b4e90"/>
    <p:sldId xmlns:r="http://schemas.openxmlformats.org/officeDocument/2006/relationships" id="262" r:id="Rb7b93f7cbbe946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66c81a4f2d4497" /><Relationship Type="http://schemas.openxmlformats.org/officeDocument/2006/relationships/slide" Target="/ppt/slides/slide1.xml" Id="R13fa25e51f9d472d" /><Relationship Type="http://schemas.openxmlformats.org/officeDocument/2006/relationships/slide" Target="/ppt/slides/slide2.xml" Id="R5dd03ea962964604" /><Relationship Type="http://schemas.openxmlformats.org/officeDocument/2006/relationships/slide" Target="/ppt/slides/slide3.xml" Id="Re9b3837706484211" /><Relationship Type="http://schemas.openxmlformats.org/officeDocument/2006/relationships/slide" Target="/ppt/slides/slide4.xml" Id="Rd4a87bdf2c39485d" /><Relationship Type="http://schemas.openxmlformats.org/officeDocument/2006/relationships/slide" Target="/ppt/slides/slide5.xml" Id="Rde909c0439fc4122" /><Relationship Type="http://schemas.openxmlformats.org/officeDocument/2006/relationships/slide" Target="/ppt/slides/slide6.xml" Id="R81f23375ab7b4e90" /><Relationship Type="http://schemas.openxmlformats.org/officeDocument/2006/relationships/slide" Target="/ppt/slides/slide7.xml" Id="Rb7b93f7cbbe946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e0b761dad346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1112c5989040ca" /><Relationship Type="http://schemas.openxmlformats.org/officeDocument/2006/relationships/theme" Target="/ppt/slideMasters/theme/theme1.xml" Id="R5d7511c195af42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1112c5989040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84f892c83f40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d78497050b44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d99284acc34c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8a1079b08b4d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62f12f6b4c4f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c0bff00b14f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cb23db438f45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EIENDOM AS ble etablert [år] og holder til i Trones.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2 338 206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208 866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−728 666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7 171 177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10 190 669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7892 Trones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74334255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958 437 021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 EIENDOM AS</a:t>
            </a:r>
          </a:p>
        </p:txBody>
      </p:sp>
    </p:spTree>
  </p:cSld>
  <p:clrMapOvr>
    <a:masterClrMapping xmlns:a="http://schemas.openxmlformats.org/drawingml/2006/main"/>
  </p:clrMapOvr>
</p:sld>
</file>