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7a9583228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f9e936b4a4b44"/>
  </p:sldMasterIdLst>
  <p:sldIdLst>
    <p:sldId xmlns:r="http://schemas.openxmlformats.org/officeDocument/2006/relationships" id="256" r:id="R7f8d174f63384c8a"/>
    <p:sldId xmlns:r="http://schemas.openxmlformats.org/officeDocument/2006/relationships" id="257" r:id="R1463d7c0e57d441f"/>
    <p:sldId xmlns:r="http://schemas.openxmlformats.org/officeDocument/2006/relationships" id="258" r:id="Rb7a51b894b344605"/>
    <p:sldId xmlns:r="http://schemas.openxmlformats.org/officeDocument/2006/relationships" id="259" r:id="R85178ebc025d4418"/>
    <p:sldId xmlns:r="http://schemas.openxmlformats.org/officeDocument/2006/relationships" id="260" r:id="R931bef4c9cf1431a"/>
    <p:sldId xmlns:r="http://schemas.openxmlformats.org/officeDocument/2006/relationships" id="261" r:id="R439bbc09900742b6"/>
    <p:sldId xmlns:r="http://schemas.openxmlformats.org/officeDocument/2006/relationships" id="262" r:id="R84bb8c4e2ea4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f9e936b4a4b44" /><Relationship Type="http://schemas.openxmlformats.org/officeDocument/2006/relationships/slide" Target="/ppt/slides/slide1.xml" Id="R7f8d174f63384c8a" /><Relationship Type="http://schemas.openxmlformats.org/officeDocument/2006/relationships/slide" Target="/ppt/slides/slide2.xml" Id="R1463d7c0e57d441f" /><Relationship Type="http://schemas.openxmlformats.org/officeDocument/2006/relationships/slide" Target="/ppt/slides/slide3.xml" Id="Rb7a51b894b344605" /><Relationship Type="http://schemas.openxmlformats.org/officeDocument/2006/relationships/slide" Target="/ppt/slides/slide4.xml" Id="R85178ebc025d4418" /><Relationship Type="http://schemas.openxmlformats.org/officeDocument/2006/relationships/slide" Target="/ppt/slides/slide5.xml" Id="R931bef4c9cf1431a" /><Relationship Type="http://schemas.openxmlformats.org/officeDocument/2006/relationships/slide" Target="/ppt/slides/slide6.xml" Id="R439bbc09900742b6" /><Relationship Type="http://schemas.openxmlformats.org/officeDocument/2006/relationships/slide" Target="/ppt/slides/slide7.xml" Id="R84bb8c4e2ea4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c3deb8479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9b7496c840e2" /><Relationship Type="http://schemas.openxmlformats.org/officeDocument/2006/relationships/theme" Target="/ppt/slideMasters/theme/theme1.xml" Id="R8a9dafdfd59e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49b7496c8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1dc1a684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c60ee08d6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2f25e076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70526e20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af0c3a27e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74a7b1c4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81ef144c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