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45589586b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5dc0a77cb4e32"/>
  </p:sldMasterIdLst>
  <p:sldIdLst>
    <p:sldId xmlns:r="http://schemas.openxmlformats.org/officeDocument/2006/relationships" id="256" r:id="R18bf3e2905d14137"/>
    <p:sldId xmlns:r="http://schemas.openxmlformats.org/officeDocument/2006/relationships" id="257" r:id="R7590a2b6839445fd"/>
    <p:sldId xmlns:r="http://schemas.openxmlformats.org/officeDocument/2006/relationships" id="258" r:id="R66aaf3ece9004652"/>
    <p:sldId xmlns:r="http://schemas.openxmlformats.org/officeDocument/2006/relationships" id="259" r:id="R16cbcd11ef7048ba"/>
    <p:sldId xmlns:r="http://schemas.openxmlformats.org/officeDocument/2006/relationships" id="260" r:id="R3ca74417fb154a29"/>
    <p:sldId xmlns:r="http://schemas.openxmlformats.org/officeDocument/2006/relationships" id="261" r:id="R4629843653404ef6"/>
    <p:sldId xmlns:r="http://schemas.openxmlformats.org/officeDocument/2006/relationships" id="262" r:id="R2d428491d1b2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dc0a77cb4e32" /><Relationship Type="http://schemas.openxmlformats.org/officeDocument/2006/relationships/slide" Target="/ppt/slides/slide1.xml" Id="R18bf3e2905d14137" /><Relationship Type="http://schemas.openxmlformats.org/officeDocument/2006/relationships/slide" Target="/ppt/slides/slide2.xml" Id="R7590a2b6839445fd" /><Relationship Type="http://schemas.openxmlformats.org/officeDocument/2006/relationships/slide" Target="/ppt/slides/slide3.xml" Id="R66aaf3ece9004652" /><Relationship Type="http://schemas.openxmlformats.org/officeDocument/2006/relationships/slide" Target="/ppt/slides/slide4.xml" Id="R16cbcd11ef7048ba" /><Relationship Type="http://schemas.openxmlformats.org/officeDocument/2006/relationships/slide" Target="/ppt/slides/slide5.xml" Id="R3ca74417fb154a29" /><Relationship Type="http://schemas.openxmlformats.org/officeDocument/2006/relationships/slide" Target="/ppt/slides/slide6.xml" Id="R4629843653404ef6" /><Relationship Type="http://schemas.openxmlformats.org/officeDocument/2006/relationships/slide" Target="/ppt/slides/slide7.xml" Id="R2d428491d1b2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6f3b5d0a7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b1e10150a4101" /><Relationship Type="http://schemas.openxmlformats.org/officeDocument/2006/relationships/theme" Target="/ppt/slideMasters/theme/theme1.xml" Id="Rab3e42da6c65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bb1e10150a41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f57a7c0ba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1757c7714d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f88be373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88728e245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cb9c401744b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4fd90416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dab6644b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 SHIPPING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117 725 552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35 363 190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45 174 763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349 084 851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380 933 336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COAST INVEST AS  –  92,8 %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EIDE-KNUDSEN TOM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IWAN EIDE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REIDUNN HELGA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Kokstadflaten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98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958 339 038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 SHIPPING AS</a:t>
            </a:r>
          </a:p>
        </p:txBody>
      </p:sp>
    </p:spTree>
  </p:cSld>
  <p:clrMapOvr>
    <a:masterClrMapping xmlns:a="http://schemas.openxmlformats.org/drawingml/2006/main"/>
  </p:clrMapOvr>
</p:sld>
</file>