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4ee706c0b741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c6726dfdc44ded"/>
  </p:sldMasterIdLst>
  <p:sldIdLst>
    <p:sldId xmlns:r="http://schemas.openxmlformats.org/officeDocument/2006/relationships" id="256" r:id="Ra82fc642bf4a4054"/>
    <p:sldId xmlns:r="http://schemas.openxmlformats.org/officeDocument/2006/relationships" id="257" r:id="Re1e006058c1a4e8b"/>
    <p:sldId xmlns:r="http://schemas.openxmlformats.org/officeDocument/2006/relationships" id="258" r:id="R49b0f676975447cf"/>
    <p:sldId xmlns:r="http://schemas.openxmlformats.org/officeDocument/2006/relationships" id="259" r:id="R3d64eb12476048c9"/>
    <p:sldId xmlns:r="http://schemas.openxmlformats.org/officeDocument/2006/relationships" id="260" r:id="R9b05942ef9ab4bcf"/>
    <p:sldId xmlns:r="http://schemas.openxmlformats.org/officeDocument/2006/relationships" id="261" r:id="R46480b613e9b4480"/>
    <p:sldId xmlns:r="http://schemas.openxmlformats.org/officeDocument/2006/relationships" id="262" r:id="R85588c812cc14b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c6726dfdc44ded" /><Relationship Type="http://schemas.openxmlformats.org/officeDocument/2006/relationships/slide" Target="/ppt/slides/slide1.xml" Id="Ra82fc642bf4a4054" /><Relationship Type="http://schemas.openxmlformats.org/officeDocument/2006/relationships/slide" Target="/ppt/slides/slide2.xml" Id="Re1e006058c1a4e8b" /><Relationship Type="http://schemas.openxmlformats.org/officeDocument/2006/relationships/slide" Target="/ppt/slides/slide3.xml" Id="R49b0f676975447cf" /><Relationship Type="http://schemas.openxmlformats.org/officeDocument/2006/relationships/slide" Target="/ppt/slides/slide4.xml" Id="R3d64eb12476048c9" /><Relationship Type="http://schemas.openxmlformats.org/officeDocument/2006/relationships/slide" Target="/ppt/slides/slide5.xml" Id="R9b05942ef9ab4bcf" /><Relationship Type="http://schemas.openxmlformats.org/officeDocument/2006/relationships/slide" Target="/ppt/slides/slide6.xml" Id="R46480b613e9b4480" /><Relationship Type="http://schemas.openxmlformats.org/officeDocument/2006/relationships/slide" Target="/ppt/slides/slide7.xml" Id="R85588c812cc14b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e6589b87cc41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7b7eec5384469" /><Relationship Type="http://schemas.openxmlformats.org/officeDocument/2006/relationships/theme" Target="/ppt/slideMasters/theme/theme1.xml" Id="R33086437094e40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17b7eec53844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24fefa74c4d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b32f8177741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ed60d672347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87f434973a4d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5d9d3d6b6d4e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cfac6ad1546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5f685d3a647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NORDSTRAND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NORDSTRAND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NORDSTRAND REVISJON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NORDSTRAND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NORDSTRAND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NORDSTRAND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10 898 487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2 905 003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2 310 058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1 910 414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5 739 034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NORDSTRAND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HEISAN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 VENTURES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OLE-PETTER ALFSTAD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NORDSTRAND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Storåsveien 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958 246 595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NORDSTRAND REVISJON AS</a:t>
            </a:r>
          </a:p>
        </p:txBody>
      </p:sp>
    </p:spTree>
  </p:cSld>
  <p:clrMapOvr>
    <a:masterClrMapping xmlns:a="http://schemas.openxmlformats.org/drawingml/2006/main"/>
  </p:clrMapOvr>
</p:sld>
</file>