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17ce1a33f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32d30a9ee4714"/>
  </p:sldMasterIdLst>
  <p:sldIdLst>
    <p:sldId xmlns:r="http://schemas.openxmlformats.org/officeDocument/2006/relationships" id="256" r:id="R238ec434c4504f13"/>
    <p:sldId xmlns:r="http://schemas.openxmlformats.org/officeDocument/2006/relationships" id="257" r:id="Rd81e3eb5c6244468"/>
    <p:sldId xmlns:r="http://schemas.openxmlformats.org/officeDocument/2006/relationships" id="258" r:id="Rdc841226edf1458b"/>
    <p:sldId xmlns:r="http://schemas.openxmlformats.org/officeDocument/2006/relationships" id="259" r:id="R1191c0cb0fc54e26"/>
    <p:sldId xmlns:r="http://schemas.openxmlformats.org/officeDocument/2006/relationships" id="260" r:id="Rb20103d2df63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32d30a9ee4714" /><Relationship Type="http://schemas.openxmlformats.org/officeDocument/2006/relationships/slide" Target="/ppt/slides/slide1.xml" Id="R238ec434c4504f13" /><Relationship Type="http://schemas.openxmlformats.org/officeDocument/2006/relationships/slide" Target="/ppt/slides/slide2.xml" Id="Rd81e3eb5c6244468" /><Relationship Type="http://schemas.openxmlformats.org/officeDocument/2006/relationships/slide" Target="/ppt/slides/slide3.xml" Id="Rdc841226edf1458b" /><Relationship Type="http://schemas.openxmlformats.org/officeDocument/2006/relationships/slide" Target="/ppt/slides/slide4.xml" Id="R1191c0cb0fc54e26" /><Relationship Type="http://schemas.openxmlformats.org/officeDocument/2006/relationships/slide" Target="/ppt/slides/slide5.xml" Id="Rb20103d2df63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361d81067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3b6c8e08944bf" /><Relationship Type="http://schemas.openxmlformats.org/officeDocument/2006/relationships/theme" Target="/ppt/slideMasters/theme/theme1.xml" Id="R9e7697e36469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3b6c8e089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17f51c3e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38d25bc3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2918bb3e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5b760971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11bd531b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