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84735bc43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e6c60244d4f84"/>
  </p:sldMasterIdLst>
  <p:sldIdLst>
    <p:sldId xmlns:r="http://schemas.openxmlformats.org/officeDocument/2006/relationships" id="256" r:id="R5c71b5a2c5744d72"/>
    <p:sldId xmlns:r="http://schemas.openxmlformats.org/officeDocument/2006/relationships" id="257" r:id="R25ff430a602c45db"/>
    <p:sldId xmlns:r="http://schemas.openxmlformats.org/officeDocument/2006/relationships" id="258" r:id="R770a2659a0f545a0"/>
    <p:sldId xmlns:r="http://schemas.openxmlformats.org/officeDocument/2006/relationships" id="259" r:id="R7abed073b61146d0"/>
    <p:sldId xmlns:r="http://schemas.openxmlformats.org/officeDocument/2006/relationships" id="260" r:id="R613270e8b9944714"/>
    <p:sldId xmlns:r="http://schemas.openxmlformats.org/officeDocument/2006/relationships" id="261" r:id="R22b0f40b7ee6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e6c60244d4f84" /><Relationship Type="http://schemas.openxmlformats.org/officeDocument/2006/relationships/slide" Target="/ppt/slides/slide1.xml" Id="R5c71b5a2c5744d72" /><Relationship Type="http://schemas.openxmlformats.org/officeDocument/2006/relationships/slide" Target="/ppt/slides/slide2.xml" Id="R25ff430a602c45db" /><Relationship Type="http://schemas.openxmlformats.org/officeDocument/2006/relationships/slide" Target="/ppt/slides/slide3.xml" Id="R770a2659a0f545a0" /><Relationship Type="http://schemas.openxmlformats.org/officeDocument/2006/relationships/slide" Target="/ppt/slides/slide4.xml" Id="R7abed073b61146d0" /><Relationship Type="http://schemas.openxmlformats.org/officeDocument/2006/relationships/slide" Target="/ppt/slides/slide5.xml" Id="R613270e8b9944714" /><Relationship Type="http://schemas.openxmlformats.org/officeDocument/2006/relationships/slide" Target="/ppt/slides/slide6.xml" Id="R22b0f40b7ee6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1c92c639e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4eb218e884ae9" /><Relationship Type="http://schemas.openxmlformats.org/officeDocument/2006/relationships/theme" Target="/ppt/slideMasters/theme/theme1.xml" Id="R72115ceb3d8e47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c4eb218e88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af3de393d40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414ec0d3f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d461e7f694b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00f2312cd4c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6ecc178b8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d204d76a3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NORDEA AVKASTNING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AVKASTNING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AVKASTNING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AVKASTNING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AVKASTNING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AVKASTNING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958 131 089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AVKASTNING</a:t>
            </a:r>
          </a:p>
        </p:txBody>
      </p:sp>
    </p:spTree>
  </p:cSld>
  <p:clrMapOvr>
    <a:masterClrMapping xmlns:a="http://schemas.openxmlformats.org/drawingml/2006/main"/>
  </p:clrMapOvr>
</p:sld>
</file>