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5fffa9fc3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1a438cab24787"/>
  </p:sldMasterIdLst>
  <p:sldIdLst>
    <p:sldId xmlns:r="http://schemas.openxmlformats.org/officeDocument/2006/relationships" id="256" r:id="Rd9cabea393304cea"/>
    <p:sldId xmlns:r="http://schemas.openxmlformats.org/officeDocument/2006/relationships" id="257" r:id="R6a28328551f746c6"/>
    <p:sldId xmlns:r="http://schemas.openxmlformats.org/officeDocument/2006/relationships" id="258" r:id="Rdc7f7e6363fd4243"/>
    <p:sldId xmlns:r="http://schemas.openxmlformats.org/officeDocument/2006/relationships" id="259" r:id="R14cabc96b4454cdf"/>
    <p:sldId xmlns:r="http://schemas.openxmlformats.org/officeDocument/2006/relationships" id="260" r:id="R03e798229de34f7d"/>
    <p:sldId xmlns:r="http://schemas.openxmlformats.org/officeDocument/2006/relationships" id="261" r:id="Rb19ed37c66284f53"/>
    <p:sldId xmlns:r="http://schemas.openxmlformats.org/officeDocument/2006/relationships" id="262" r:id="R94726eac61f4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1a438cab24787" /><Relationship Type="http://schemas.openxmlformats.org/officeDocument/2006/relationships/slide" Target="/ppt/slides/slide1.xml" Id="Rd9cabea393304cea" /><Relationship Type="http://schemas.openxmlformats.org/officeDocument/2006/relationships/slide" Target="/ppt/slides/slide2.xml" Id="R6a28328551f746c6" /><Relationship Type="http://schemas.openxmlformats.org/officeDocument/2006/relationships/slide" Target="/ppt/slides/slide3.xml" Id="Rdc7f7e6363fd4243" /><Relationship Type="http://schemas.openxmlformats.org/officeDocument/2006/relationships/slide" Target="/ppt/slides/slide4.xml" Id="R14cabc96b4454cdf" /><Relationship Type="http://schemas.openxmlformats.org/officeDocument/2006/relationships/slide" Target="/ppt/slides/slide5.xml" Id="R03e798229de34f7d" /><Relationship Type="http://schemas.openxmlformats.org/officeDocument/2006/relationships/slide" Target="/ppt/slides/slide6.xml" Id="Rb19ed37c66284f53" /><Relationship Type="http://schemas.openxmlformats.org/officeDocument/2006/relationships/slide" Target="/ppt/slides/slide7.xml" Id="R94726eac61f4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923937a3f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189f975434b1a" /><Relationship Type="http://schemas.openxmlformats.org/officeDocument/2006/relationships/theme" Target="/ppt/slideMasters/theme/theme1.xml" Id="R93990db40f55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189f97543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5217da615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ac966dbfd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c72e0d6c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8f34c645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23c230bb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f58e8cc8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2370b7d1b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FRIMAL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FRIMAL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FRIMAL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FRIMAL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FRIMAL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FRIMAL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2 421 773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133 164 900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140 980 084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FRIMAL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SJONER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SJONER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ELIZABETH SJONER HAMMERSTAD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FREDRIKKE SJONER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ELIZABETH SJONER HAMMERSTAD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FREDRIKKE SJONER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FRIMAL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Thorsagers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ragnar@sjoner.com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957 886 507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FRIMAL AS</a:t>
            </a:r>
          </a:p>
        </p:txBody>
      </p:sp>
    </p:spTree>
  </p:cSld>
  <p:clrMapOvr>
    <a:masterClrMapping xmlns:a="http://schemas.openxmlformats.org/drawingml/2006/main"/>
  </p:clrMapOvr>
</p:sld>
</file>