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35c00e6d1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5542ffbf6402a"/>
  </p:sldMasterIdLst>
  <p:sldIdLst>
    <p:sldId xmlns:r="http://schemas.openxmlformats.org/officeDocument/2006/relationships" id="256" r:id="Rfdbfa02d43194f5c"/>
    <p:sldId xmlns:r="http://schemas.openxmlformats.org/officeDocument/2006/relationships" id="257" r:id="R38a3867998bf4a09"/>
    <p:sldId xmlns:r="http://schemas.openxmlformats.org/officeDocument/2006/relationships" id="258" r:id="Rb566e54f2cce4dcb"/>
    <p:sldId xmlns:r="http://schemas.openxmlformats.org/officeDocument/2006/relationships" id="259" r:id="R6dc839779f2b453f"/>
    <p:sldId xmlns:r="http://schemas.openxmlformats.org/officeDocument/2006/relationships" id="260" r:id="Rec553caf3c6e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542ffbf6402a" /><Relationship Type="http://schemas.openxmlformats.org/officeDocument/2006/relationships/slide" Target="/ppt/slides/slide1.xml" Id="Rfdbfa02d43194f5c" /><Relationship Type="http://schemas.openxmlformats.org/officeDocument/2006/relationships/slide" Target="/ppt/slides/slide2.xml" Id="R38a3867998bf4a09" /><Relationship Type="http://schemas.openxmlformats.org/officeDocument/2006/relationships/slide" Target="/ppt/slides/slide3.xml" Id="Rb566e54f2cce4dcb" /><Relationship Type="http://schemas.openxmlformats.org/officeDocument/2006/relationships/slide" Target="/ppt/slides/slide4.xml" Id="R6dc839779f2b453f" /><Relationship Type="http://schemas.openxmlformats.org/officeDocument/2006/relationships/slide" Target="/ppt/slides/slide5.xml" Id="Rec553caf3c6e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e26eac447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6b93ef8f47fe" /><Relationship Type="http://schemas.openxmlformats.org/officeDocument/2006/relationships/theme" Target="/ppt/slideMasters/theme/theme1.xml" Id="R3259c352d971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f6b93ef8f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3d5d3b71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1bec2d1c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50f1122f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591c610e3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c00af45ef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