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eb4c81f3d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f6eab5dba4063"/>
  </p:sldMasterIdLst>
  <p:sldIdLst>
    <p:sldId xmlns:r="http://schemas.openxmlformats.org/officeDocument/2006/relationships" id="256" r:id="Ra1f2167d2cfb4959"/>
    <p:sldId xmlns:r="http://schemas.openxmlformats.org/officeDocument/2006/relationships" id="257" r:id="Ra9ef0d99ffad4bc8"/>
    <p:sldId xmlns:r="http://schemas.openxmlformats.org/officeDocument/2006/relationships" id="258" r:id="R9f34c29c25924cc6"/>
    <p:sldId xmlns:r="http://schemas.openxmlformats.org/officeDocument/2006/relationships" id="259" r:id="Ra856646e4d324d81"/>
    <p:sldId xmlns:r="http://schemas.openxmlformats.org/officeDocument/2006/relationships" id="260" r:id="Ra6aa2b3493f646f0"/>
    <p:sldId xmlns:r="http://schemas.openxmlformats.org/officeDocument/2006/relationships" id="261" r:id="Rc3127a54dbb8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f6eab5dba4063" /><Relationship Type="http://schemas.openxmlformats.org/officeDocument/2006/relationships/slide" Target="/ppt/slides/slide1.xml" Id="Ra1f2167d2cfb4959" /><Relationship Type="http://schemas.openxmlformats.org/officeDocument/2006/relationships/slide" Target="/ppt/slides/slide2.xml" Id="Ra9ef0d99ffad4bc8" /><Relationship Type="http://schemas.openxmlformats.org/officeDocument/2006/relationships/slide" Target="/ppt/slides/slide3.xml" Id="R9f34c29c25924cc6" /><Relationship Type="http://schemas.openxmlformats.org/officeDocument/2006/relationships/slide" Target="/ppt/slides/slide4.xml" Id="Ra856646e4d324d81" /><Relationship Type="http://schemas.openxmlformats.org/officeDocument/2006/relationships/slide" Target="/ppt/slides/slide5.xml" Id="Ra6aa2b3493f646f0" /><Relationship Type="http://schemas.openxmlformats.org/officeDocument/2006/relationships/slide" Target="/ppt/slides/slide6.xml" Id="Rc3127a54dbb8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9d9f8f037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0f48c38542d2" /><Relationship Type="http://schemas.openxmlformats.org/officeDocument/2006/relationships/theme" Target="/ppt/slideMasters/theme/theme1.xml" Id="R71c7fe389fdc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80f48c385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987afa06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6302969e2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8f6c9d2ac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daf963843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4f68562d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9d6bd62d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