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22eae9b94347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601f842f474d50"/>
  </p:sldMasterIdLst>
  <p:sldIdLst>
    <p:sldId xmlns:r="http://schemas.openxmlformats.org/officeDocument/2006/relationships" id="256" r:id="Rdeab4a856d914ffa"/>
    <p:sldId xmlns:r="http://schemas.openxmlformats.org/officeDocument/2006/relationships" id="257" r:id="R15131e50637f4121"/>
    <p:sldId xmlns:r="http://schemas.openxmlformats.org/officeDocument/2006/relationships" id="258" r:id="R3498ee445d974554"/>
    <p:sldId xmlns:r="http://schemas.openxmlformats.org/officeDocument/2006/relationships" id="259" r:id="R673be11d488c4a8c"/>
    <p:sldId xmlns:r="http://schemas.openxmlformats.org/officeDocument/2006/relationships" id="260" r:id="R61712cba950f4a4f"/>
    <p:sldId xmlns:r="http://schemas.openxmlformats.org/officeDocument/2006/relationships" id="261" r:id="Re8153453321543e8"/>
    <p:sldId xmlns:r="http://schemas.openxmlformats.org/officeDocument/2006/relationships" id="262" r:id="Reb1a0b49898746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601f842f474d50" /><Relationship Type="http://schemas.openxmlformats.org/officeDocument/2006/relationships/slide" Target="/ppt/slides/slide1.xml" Id="Rdeab4a856d914ffa" /><Relationship Type="http://schemas.openxmlformats.org/officeDocument/2006/relationships/slide" Target="/ppt/slides/slide2.xml" Id="R15131e50637f4121" /><Relationship Type="http://schemas.openxmlformats.org/officeDocument/2006/relationships/slide" Target="/ppt/slides/slide3.xml" Id="R3498ee445d974554" /><Relationship Type="http://schemas.openxmlformats.org/officeDocument/2006/relationships/slide" Target="/ppt/slides/slide4.xml" Id="R673be11d488c4a8c" /><Relationship Type="http://schemas.openxmlformats.org/officeDocument/2006/relationships/slide" Target="/ppt/slides/slide5.xml" Id="R61712cba950f4a4f" /><Relationship Type="http://schemas.openxmlformats.org/officeDocument/2006/relationships/slide" Target="/ppt/slides/slide6.xml" Id="Re8153453321543e8" /><Relationship Type="http://schemas.openxmlformats.org/officeDocument/2006/relationships/slide" Target="/ppt/slides/slide7.xml" Id="Reb1a0b49898746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9e383d413548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72230a8764f4f" /><Relationship Type="http://schemas.openxmlformats.org/officeDocument/2006/relationships/theme" Target="/ppt/slideMasters/theme/theme1.xml" Id="Rcd72e8414eef42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472230a8764f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32d2431c304a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3e28c882c431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bbea376aa4a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abadfe39e944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652fecf6e04d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c9b9cca0b4f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de2af9cf340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SMØRGRAV SAG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SMØRGRAV SAG AS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22 828 127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−91 866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13 859 462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15 045 370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SCOTT FINANS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Voldstadveien 316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post@smorgravsag.no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957 737 579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