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fae47ae4e4a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da6ce655d45c4"/>
  </p:sldMasterIdLst>
  <p:sldIdLst>
    <p:sldId xmlns:r="http://schemas.openxmlformats.org/officeDocument/2006/relationships" id="256" r:id="R6893a731bca248f1"/>
    <p:sldId xmlns:r="http://schemas.openxmlformats.org/officeDocument/2006/relationships" id="257" r:id="R79613bbe28b444c4"/>
    <p:sldId xmlns:r="http://schemas.openxmlformats.org/officeDocument/2006/relationships" id="258" r:id="Ra74e4284e6b8403b"/>
    <p:sldId xmlns:r="http://schemas.openxmlformats.org/officeDocument/2006/relationships" id="259" r:id="Rbcb42d64071b475b"/>
    <p:sldId xmlns:r="http://schemas.openxmlformats.org/officeDocument/2006/relationships" id="260" r:id="R821702c01d614db5"/>
    <p:sldId xmlns:r="http://schemas.openxmlformats.org/officeDocument/2006/relationships" id="261" r:id="R33df158978c64554"/>
    <p:sldId xmlns:r="http://schemas.openxmlformats.org/officeDocument/2006/relationships" id="262" r:id="R86f39ca81d744f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da6ce655d45c4" /><Relationship Type="http://schemas.openxmlformats.org/officeDocument/2006/relationships/slide" Target="/ppt/slides/slide1.xml" Id="R6893a731bca248f1" /><Relationship Type="http://schemas.openxmlformats.org/officeDocument/2006/relationships/slide" Target="/ppt/slides/slide2.xml" Id="R79613bbe28b444c4" /><Relationship Type="http://schemas.openxmlformats.org/officeDocument/2006/relationships/slide" Target="/ppt/slides/slide3.xml" Id="Ra74e4284e6b8403b" /><Relationship Type="http://schemas.openxmlformats.org/officeDocument/2006/relationships/slide" Target="/ppt/slides/slide4.xml" Id="Rbcb42d64071b475b" /><Relationship Type="http://schemas.openxmlformats.org/officeDocument/2006/relationships/slide" Target="/ppt/slides/slide5.xml" Id="R821702c01d614db5" /><Relationship Type="http://schemas.openxmlformats.org/officeDocument/2006/relationships/slide" Target="/ppt/slides/slide6.xml" Id="R33df158978c64554" /><Relationship Type="http://schemas.openxmlformats.org/officeDocument/2006/relationships/slide" Target="/ppt/slides/slide7.xml" Id="R86f39ca81d744f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6a32f1dba4f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c93da6d624ff7" /><Relationship Type="http://schemas.openxmlformats.org/officeDocument/2006/relationships/theme" Target="/ppt/slideMasters/theme/theme1.xml" Id="Rada227c5133a4f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8c93da6d624f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4590597644c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13d0df5a448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f42f4f09c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60b2c067f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63ecae35848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0485722d544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e37e0e59a42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 REVISJON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39 770 554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9 091 110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7 240 493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17 942 619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EØS INVEST AS  –  31,6 %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HAGET TRULS EGIL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KOKKIN HÅVARD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SKIRBEKK INVEST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STRÆTMOEN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TROND EIRIK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Lundgaardvegen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957 668 933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