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9b22d550042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2170ed4e54e09"/>
  </p:sldMasterIdLst>
  <p:sldIdLst>
    <p:sldId xmlns:r="http://schemas.openxmlformats.org/officeDocument/2006/relationships" id="256" r:id="Rf9eaba5ecb3a4fbc"/>
    <p:sldId xmlns:r="http://schemas.openxmlformats.org/officeDocument/2006/relationships" id="257" r:id="Re96c17a684eb4a09"/>
    <p:sldId xmlns:r="http://schemas.openxmlformats.org/officeDocument/2006/relationships" id="258" r:id="Re70c1016928d4110"/>
    <p:sldId xmlns:r="http://schemas.openxmlformats.org/officeDocument/2006/relationships" id="259" r:id="R80628427d90e49a7"/>
    <p:sldId xmlns:r="http://schemas.openxmlformats.org/officeDocument/2006/relationships" id="260" r:id="R0b463e3f08dc4037"/>
    <p:sldId xmlns:r="http://schemas.openxmlformats.org/officeDocument/2006/relationships" id="261" r:id="R4903b2a3a7fa4913"/>
    <p:sldId xmlns:r="http://schemas.openxmlformats.org/officeDocument/2006/relationships" id="262" r:id="Re99d9776634648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2170ed4e54e09" /><Relationship Type="http://schemas.openxmlformats.org/officeDocument/2006/relationships/slide" Target="/ppt/slides/slide1.xml" Id="Rf9eaba5ecb3a4fbc" /><Relationship Type="http://schemas.openxmlformats.org/officeDocument/2006/relationships/slide" Target="/ppt/slides/slide2.xml" Id="Re96c17a684eb4a09" /><Relationship Type="http://schemas.openxmlformats.org/officeDocument/2006/relationships/slide" Target="/ppt/slides/slide3.xml" Id="Re70c1016928d4110" /><Relationship Type="http://schemas.openxmlformats.org/officeDocument/2006/relationships/slide" Target="/ppt/slides/slide4.xml" Id="R80628427d90e49a7" /><Relationship Type="http://schemas.openxmlformats.org/officeDocument/2006/relationships/slide" Target="/ppt/slides/slide5.xml" Id="R0b463e3f08dc4037" /><Relationship Type="http://schemas.openxmlformats.org/officeDocument/2006/relationships/slide" Target="/ppt/slides/slide6.xml" Id="R4903b2a3a7fa4913" /><Relationship Type="http://schemas.openxmlformats.org/officeDocument/2006/relationships/slide" Target="/ppt/slides/slide7.xml" Id="Re99d9776634648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29acb5e5a41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ba631b6da4f47" /><Relationship Type="http://schemas.openxmlformats.org/officeDocument/2006/relationships/theme" Target="/ppt/slideMasters/theme/theme1.xml" Id="R3efc56ed89ae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ba631b6da4f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58e6a971b4b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f1fbcb963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85411ddd546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53971c0cd47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6a14d24e544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88a1133c545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325f69336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ATLANTIS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ATLANTIS 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−774 522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37 856 382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838 798 098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1 115 138 245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FRITZ  –  71,2 %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FRITZ  –  28,8 %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957 494 579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