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c7f428bba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51a2a7a434df5"/>
  </p:sldMasterIdLst>
  <p:sldIdLst>
    <p:sldId xmlns:r="http://schemas.openxmlformats.org/officeDocument/2006/relationships" id="256" r:id="Rb2d15d97d52844dc"/>
    <p:sldId xmlns:r="http://schemas.openxmlformats.org/officeDocument/2006/relationships" id="257" r:id="R805eb8ca95954108"/>
    <p:sldId xmlns:r="http://schemas.openxmlformats.org/officeDocument/2006/relationships" id="258" r:id="R7bba4c181d424bc5"/>
    <p:sldId xmlns:r="http://schemas.openxmlformats.org/officeDocument/2006/relationships" id="259" r:id="R5399817bbf7b4dcd"/>
    <p:sldId xmlns:r="http://schemas.openxmlformats.org/officeDocument/2006/relationships" id="260" r:id="R853f29d54f5148fc"/>
    <p:sldId xmlns:r="http://schemas.openxmlformats.org/officeDocument/2006/relationships" id="261" r:id="Rce154d5232b4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51a2a7a434df5" /><Relationship Type="http://schemas.openxmlformats.org/officeDocument/2006/relationships/slide" Target="/ppt/slides/slide1.xml" Id="Rb2d15d97d52844dc" /><Relationship Type="http://schemas.openxmlformats.org/officeDocument/2006/relationships/slide" Target="/ppt/slides/slide2.xml" Id="R805eb8ca95954108" /><Relationship Type="http://schemas.openxmlformats.org/officeDocument/2006/relationships/slide" Target="/ppt/slides/slide3.xml" Id="R7bba4c181d424bc5" /><Relationship Type="http://schemas.openxmlformats.org/officeDocument/2006/relationships/slide" Target="/ppt/slides/slide4.xml" Id="R5399817bbf7b4dcd" /><Relationship Type="http://schemas.openxmlformats.org/officeDocument/2006/relationships/slide" Target="/ppt/slides/slide5.xml" Id="R853f29d54f5148fc" /><Relationship Type="http://schemas.openxmlformats.org/officeDocument/2006/relationships/slide" Target="/ppt/slides/slide6.xml" Id="Rce154d5232b4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3c536606a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3d1884f24a2a" /><Relationship Type="http://schemas.openxmlformats.org/officeDocument/2006/relationships/theme" Target="/ppt/slideMasters/theme/theme1.xml" Id="R1611db9d8352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73d1884f2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624274390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d22d4f40e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c76dd05d5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f8536a19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cbab2101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ae23c567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ATLANTIS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957 494 579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