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9293d552484c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3f60278c62482f"/>
  </p:sldMasterIdLst>
  <p:sldIdLst>
    <p:sldId xmlns:r="http://schemas.openxmlformats.org/officeDocument/2006/relationships" id="256" r:id="R4d7814d1f9fb4313"/>
    <p:sldId xmlns:r="http://schemas.openxmlformats.org/officeDocument/2006/relationships" id="257" r:id="Rcecb298868b1493e"/>
    <p:sldId xmlns:r="http://schemas.openxmlformats.org/officeDocument/2006/relationships" id="258" r:id="R3bcd9ebf67364f18"/>
    <p:sldId xmlns:r="http://schemas.openxmlformats.org/officeDocument/2006/relationships" id="259" r:id="Rc8c26deb283347f4"/>
    <p:sldId xmlns:r="http://schemas.openxmlformats.org/officeDocument/2006/relationships" id="260" r:id="Ra918981848644cf5"/>
    <p:sldId xmlns:r="http://schemas.openxmlformats.org/officeDocument/2006/relationships" id="261" r:id="Rb1c2b81818e246da"/>
    <p:sldId xmlns:r="http://schemas.openxmlformats.org/officeDocument/2006/relationships" id="262" r:id="Rd3c1edd3345745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f60278c62482f" /><Relationship Type="http://schemas.openxmlformats.org/officeDocument/2006/relationships/slide" Target="/ppt/slides/slide1.xml" Id="R4d7814d1f9fb4313" /><Relationship Type="http://schemas.openxmlformats.org/officeDocument/2006/relationships/slide" Target="/ppt/slides/slide2.xml" Id="Rcecb298868b1493e" /><Relationship Type="http://schemas.openxmlformats.org/officeDocument/2006/relationships/slide" Target="/ppt/slides/slide3.xml" Id="R3bcd9ebf67364f18" /><Relationship Type="http://schemas.openxmlformats.org/officeDocument/2006/relationships/slide" Target="/ppt/slides/slide4.xml" Id="Rc8c26deb283347f4" /><Relationship Type="http://schemas.openxmlformats.org/officeDocument/2006/relationships/slide" Target="/ppt/slides/slide5.xml" Id="Ra918981848644cf5" /><Relationship Type="http://schemas.openxmlformats.org/officeDocument/2006/relationships/slide" Target="/ppt/slides/slide6.xml" Id="Rb1c2b81818e246da" /><Relationship Type="http://schemas.openxmlformats.org/officeDocument/2006/relationships/slide" Target="/ppt/slides/slide7.xml" Id="Rd3c1edd3345745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b1aad59adf41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a5391f6d54836" /><Relationship Type="http://schemas.openxmlformats.org/officeDocument/2006/relationships/theme" Target="/ppt/slideMasters/theme/theme1.xml" Id="R0a3ba9785f144d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a5391f6d5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039f7799049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8d4665bd2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e1eca50404c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f5847350c48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dcb960827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d798b766943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e609de134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