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48bd76dd2241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079c5cb02246bd"/>
  </p:sldMasterIdLst>
  <p:sldIdLst>
    <p:sldId xmlns:r="http://schemas.openxmlformats.org/officeDocument/2006/relationships" id="256" r:id="Rec3eb6e8f8d748ed"/>
    <p:sldId xmlns:r="http://schemas.openxmlformats.org/officeDocument/2006/relationships" id="257" r:id="Rc5c67d68d27f4f58"/>
    <p:sldId xmlns:r="http://schemas.openxmlformats.org/officeDocument/2006/relationships" id="258" r:id="R11a853dbccba4778"/>
    <p:sldId xmlns:r="http://schemas.openxmlformats.org/officeDocument/2006/relationships" id="259" r:id="R6918d7f79dd54fc0"/>
    <p:sldId xmlns:r="http://schemas.openxmlformats.org/officeDocument/2006/relationships" id="260" r:id="Rdb4e7123f7d34b05"/>
    <p:sldId xmlns:r="http://schemas.openxmlformats.org/officeDocument/2006/relationships" id="261" r:id="Rb4ef1718d5a64b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079c5cb02246bd" /><Relationship Type="http://schemas.openxmlformats.org/officeDocument/2006/relationships/slide" Target="/ppt/slides/slide1.xml" Id="Rec3eb6e8f8d748ed" /><Relationship Type="http://schemas.openxmlformats.org/officeDocument/2006/relationships/slide" Target="/ppt/slides/slide2.xml" Id="Rc5c67d68d27f4f58" /><Relationship Type="http://schemas.openxmlformats.org/officeDocument/2006/relationships/slide" Target="/ppt/slides/slide3.xml" Id="R11a853dbccba4778" /><Relationship Type="http://schemas.openxmlformats.org/officeDocument/2006/relationships/slide" Target="/ppt/slides/slide4.xml" Id="R6918d7f79dd54fc0" /><Relationship Type="http://schemas.openxmlformats.org/officeDocument/2006/relationships/slide" Target="/ppt/slides/slide5.xml" Id="Rdb4e7123f7d34b05" /><Relationship Type="http://schemas.openxmlformats.org/officeDocument/2006/relationships/slide" Target="/ppt/slides/slide6.xml" Id="Rb4ef1718d5a64b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07eccf26564c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9a0426d1b401c" /><Relationship Type="http://schemas.openxmlformats.org/officeDocument/2006/relationships/theme" Target="/ppt/slideMasters/theme/theme1.xml" Id="R454166b34e2744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49a0426d1b40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257dbbe374a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1cd63cf3d40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40a5657ff46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2ae0c029542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62402d12345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2d450764641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ODIN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00 48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kundeservice@odinfond.no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957 486 657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ODIN FORVALTNING AS</a:t>
            </a:r>
          </a:p>
        </p:txBody>
      </p:sp>
    </p:spTree>
  </p:cSld>
  <p:clrMapOvr>
    <a:masterClrMapping xmlns:a="http://schemas.openxmlformats.org/drawingml/2006/main"/>
  </p:clrMapOvr>
</p:sld>
</file>