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6bd3be949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26b9af46247af"/>
  </p:sldMasterIdLst>
  <p:sldIdLst>
    <p:sldId xmlns:r="http://schemas.openxmlformats.org/officeDocument/2006/relationships" id="256" r:id="Rfa3b9cb7d67f478e"/>
    <p:sldId xmlns:r="http://schemas.openxmlformats.org/officeDocument/2006/relationships" id="257" r:id="R21d69166f91442f5"/>
    <p:sldId xmlns:r="http://schemas.openxmlformats.org/officeDocument/2006/relationships" id="258" r:id="Rc68a6e83104d4b72"/>
    <p:sldId xmlns:r="http://schemas.openxmlformats.org/officeDocument/2006/relationships" id="259" r:id="Rc47671e21a2b46ab"/>
    <p:sldId xmlns:r="http://schemas.openxmlformats.org/officeDocument/2006/relationships" id="260" r:id="R7ca657fa5f204f76"/>
    <p:sldId xmlns:r="http://schemas.openxmlformats.org/officeDocument/2006/relationships" id="261" r:id="R8716db4544b34c2b"/>
    <p:sldId xmlns:r="http://schemas.openxmlformats.org/officeDocument/2006/relationships" id="262" r:id="Rd5f324940908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26b9af46247af" /><Relationship Type="http://schemas.openxmlformats.org/officeDocument/2006/relationships/slide" Target="/ppt/slides/slide1.xml" Id="Rfa3b9cb7d67f478e" /><Relationship Type="http://schemas.openxmlformats.org/officeDocument/2006/relationships/slide" Target="/ppt/slides/slide2.xml" Id="R21d69166f91442f5" /><Relationship Type="http://schemas.openxmlformats.org/officeDocument/2006/relationships/slide" Target="/ppt/slides/slide3.xml" Id="Rc68a6e83104d4b72" /><Relationship Type="http://schemas.openxmlformats.org/officeDocument/2006/relationships/slide" Target="/ppt/slides/slide4.xml" Id="Rc47671e21a2b46ab" /><Relationship Type="http://schemas.openxmlformats.org/officeDocument/2006/relationships/slide" Target="/ppt/slides/slide5.xml" Id="R7ca657fa5f204f76" /><Relationship Type="http://schemas.openxmlformats.org/officeDocument/2006/relationships/slide" Target="/ppt/slides/slide6.xml" Id="R8716db4544b34c2b" /><Relationship Type="http://schemas.openxmlformats.org/officeDocument/2006/relationships/slide" Target="/ppt/slides/slide7.xml" Id="Rd5f324940908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146f890ba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420af7d4d4826" /><Relationship Type="http://schemas.openxmlformats.org/officeDocument/2006/relationships/theme" Target="/ppt/slideMasters/theme/theme1.xml" Id="R97f0f8afe7a5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420af7d4d48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095d74ac4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76060f1e1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1c23238db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e8be79b5d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b0502d06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24b70eb7744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30359ae8c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BIMA EIENDOM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2 204 426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30 100 506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ASBJØRN FRØYSA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Buholmgata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72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957 423 604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