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3bcd950a78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efd03e2564056"/>
  </p:sldMasterIdLst>
  <p:sldIdLst>
    <p:sldId xmlns:r="http://schemas.openxmlformats.org/officeDocument/2006/relationships" id="256" r:id="Rd57cf8159d314fac"/>
    <p:sldId xmlns:r="http://schemas.openxmlformats.org/officeDocument/2006/relationships" id="257" r:id="R0cfe8a2735a84e7f"/>
    <p:sldId xmlns:r="http://schemas.openxmlformats.org/officeDocument/2006/relationships" id="258" r:id="R574c9c849f0e45dd"/>
    <p:sldId xmlns:r="http://schemas.openxmlformats.org/officeDocument/2006/relationships" id="259" r:id="Rbcc05c6f03044bb8"/>
    <p:sldId xmlns:r="http://schemas.openxmlformats.org/officeDocument/2006/relationships" id="260" r:id="Rcb5ca19b7e924353"/>
    <p:sldId xmlns:r="http://schemas.openxmlformats.org/officeDocument/2006/relationships" id="261" r:id="R8b12ab47cdd7423f"/>
    <p:sldId xmlns:r="http://schemas.openxmlformats.org/officeDocument/2006/relationships" id="262" r:id="Rcf0c8f8c9e6a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efd03e2564056" /><Relationship Type="http://schemas.openxmlformats.org/officeDocument/2006/relationships/slide" Target="/ppt/slides/slide1.xml" Id="Rd57cf8159d314fac" /><Relationship Type="http://schemas.openxmlformats.org/officeDocument/2006/relationships/slide" Target="/ppt/slides/slide2.xml" Id="R0cfe8a2735a84e7f" /><Relationship Type="http://schemas.openxmlformats.org/officeDocument/2006/relationships/slide" Target="/ppt/slides/slide3.xml" Id="R574c9c849f0e45dd" /><Relationship Type="http://schemas.openxmlformats.org/officeDocument/2006/relationships/slide" Target="/ppt/slides/slide4.xml" Id="Rbcc05c6f03044bb8" /><Relationship Type="http://schemas.openxmlformats.org/officeDocument/2006/relationships/slide" Target="/ppt/slides/slide5.xml" Id="Rcb5ca19b7e924353" /><Relationship Type="http://schemas.openxmlformats.org/officeDocument/2006/relationships/slide" Target="/ppt/slides/slide6.xml" Id="R8b12ab47cdd7423f" /><Relationship Type="http://schemas.openxmlformats.org/officeDocument/2006/relationships/slide" Target="/ppt/slides/slide7.xml" Id="Rcf0c8f8c9e6a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96763a49d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049bc57644a9" /><Relationship Type="http://schemas.openxmlformats.org/officeDocument/2006/relationships/theme" Target="/ppt/slideMasters/theme/theme1.xml" Id="R9742d0b2c9e4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0049bc576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347e15658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7df403c31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c742068f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3a344605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3d30550f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7ed9ff3e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375d7f384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ZIZOU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SIDSEL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seidsne@online.no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957 232 612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ZIZOU ESTATE AS</a:t>
            </a:r>
          </a:p>
        </p:txBody>
      </p:sp>
    </p:spTree>
  </p:cSld>
  <p:clrMapOvr>
    <a:masterClrMapping xmlns:a="http://schemas.openxmlformats.org/drawingml/2006/main"/>
  </p:clrMapOvr>
</p:sld>
</file>