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5a81deb2c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2c51bc10e4e6c"/>
  </p:sldMasterIdLst>
  <p:sldIdLst>
    <p:sldId xmlns:r="http://schemas.openxmlformats.org/officeDocument/2006/relationships" id="256" r:id="R4f891d93af3447a1"/>
    <p:sldId xmlns:r="http://schemas.openxmlformats.org/officeDocument/2006/relationships" id="257" r:id="R63dea3241f584dae"/>
    <p:sldId xmlns:r="http://schemas.openxmlformats.org/officeDocument/2006/relationships" id="258" r:id="R866c8a42f32d4a1b"/>
    <p:sldId xmlns:r="http://schemas.openxmlformats.org/officeDocument/2006/relationships" id="259" r:id="R2484921e8016483f"/>
    <p:sldId xmlns:r="http://schemas.openxmlformats.org/officeDocument/2006/relationships" id="260" r:id="R214ea6374697433d"/>
    <p:sldId xmlns:r="http://schemas.openxmlformats.org/officeDocument/2006/relationships" id="261" r:id="Re8f8b13941a64729"/>
    <p:sldId xmlns:r="http://schemas.openxmlformats.org/officeDocument/2006/relationships" id="262" r:id="Ra1812cc3f36b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2c51bc10e4e6c" /><Relationship Type="http://schemas.openxmlformats.org/officeDocument/2006/relationships/slide" Target="/ppt/slides/slide1.xml" Id="R4f891d93af3447a1" /><Relationship Type="http://schemas.openxmlformats.org/officeDocument/2006/relationships/slide" Target="/ppt/slides/slide2.xml" Id="R63dea3241f584dae" /><Relationship Type="http://schemas.openxmlformats.org/officeDocument/2006/relationships/slide" Target="/ppt/slides/slide3.xml" Id="R866c8a42f32d4a1b" /><Relationship Type="http://schemas.openxmlformats.org/officeDocument/2006/relationships/slide" Target="/ppt/slides/slide4.xml" Id="R2484921e8016483f" /><Relationship Type="http://schemas.openxmlformats.org/officeDocument/2006/relationships/slide" Target="/ppt/slides/slide5.xml" Id="R214ea6374697433d" /><Relationship Type="http://schemas.openxmlformats.org/officeDocument/2006/relationships/slide" Target="/ppt/slides/slide6.xml" Id="Re8f8b13941a64729" /><Relationship Type="http://schemas.openxmlformats.org/officeDocument/2006/relationships/slide" Target="/ppt/slides/slide7.xml" Id="Ra1812cc3f36b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253215dbe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16e79770d4471" /><Relationship Type="http://schemas.openxmlformats.org/officeDocument/2006/relationships/theme" Target="/ppt/slideMasters/theme/theme1.xml" Id="R1a8cd263311b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16e79770d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2b2350aa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965a9274e4a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9023cab0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86bd34410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49c65ae19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b030208fe47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6a001b6e7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MANNDALEN VARESENTER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MANNDALEN VARESENTER AS ble etablert [år] og holder til i Samuelsberg.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12 614 606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3 162 958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ARE NILSEN  –  52,4 %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ELISABETH LØKVOLD  –  47,6 %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9144 Samuelsberg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61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957 109 624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VARESENTER AS</a:t>
            </a:r>
          </a:p>
        </p:txBody>
      </p:sp>
    </p:spTree>
  </p:cSld>
  <p:clrMapOvr>
    <a:masterClrMapping xmlns:a="http://schemas.openxmlformats.org/drawingml/2006/main"/>
  </p:clrMapOvr>
</p:sld>
</file>