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cfb151bf58d470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3c756a745a04107"/>
  </p:sldMasterIdLst>
  <p:sldIdLst>
    <p:sldId xmlns:r="http://schemas.openxmlformats.org/officeDocument/2006/relationships" id="256" r:id="R1b59d68b884945cd"/>
    <p:sldId xmlns:r="http://schemas.openxmlformats.org/officeDocument/2006/relationships" id="257" r:id="Ra417d4f83b7a4146"/>
    <p:sldId xmlns:r="http://schemas.openxmlformats.org/officeDocument/2006/relationships" id="258" r:id="R5376d874745f4f80"/>
    <p:sldId xmlns:r="http://schemas.openxmlformats.org/officeDocument/2006/relationships" id="259" r:id="R8b31ec2efc6448bb"/>
    <p:sldId xmlns:r="http://schemas.openxmlformats.org/officeDocument/2006/relationships" id="260" r:id="Ra43d4baab3864d7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c756a745a04107" /><Relationship Type="http://schemas.openxmlformats.org/officeDocument/2006/relationships/slide" Target="/ppt/slides/slide1.xml" Id="R1b59d68b884945cd" /><Relationship Type="http://schemas.openxmlformats.org/officeDocument/2006/relationships/slide" Target="/ppt/slides/slide2.xml" Id="Ra417d4f83b7a4146" /><Relationship Type="http://schemas.openxmlformats.org/officeDocument/2006/relationships/slide" Target="/ppt/slides/slide3.xml" Id="R5376d874745f4f80" /><Relationship Type="http://schemas.openxmlformats.org/officeDocument/2006/relationships/slide" Target="/ppt/slides/slide4.xml" Id="R8b31ec2efc6448bb" /><Relationship Type="http://schemas.openxmlformats.org/officeDocument/2006/relationships/slide" Target="/ppt/slides/slide5.xml" Id="Ra43d4baab3864d7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11e041946e44c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eba23a3bee4a92" /><Relationship Type="http://schemas.openxmlformats.org/officeDocument/2006/relationships/theme" Target="/ppt/slideMasters/theme/theme1.xml" Id="Ra8e5302cef654df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1eba23a3bee4a9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23302e77c4451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63cbae38c447b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031493eba14d0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e291c2d5484bd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49d9c07e5142f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HALLINGDAL BRANNKASSE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HALLINGDAL BRANNKASSE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HALLINGDAL BRANNKASSE ble etablert [år] og holder til i Gol.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HALLINGDAL BRANNKASSE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HALLINGDAL BRANNKASSE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HALLINGDAL BRANNKASSE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Sentrumsvegen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3550 Gol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07 90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hallgeir.mythe@gjensidige.no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gjensidige.no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957 091 148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HALLINGDAL BRANNKASSE</a:t>
            </a:r>
          </a:p>
        </p:txBody>
      </p:sp>
    </p:spTree>
  </p:cSld>
  <p:clrMapOvr>
    <a:masterClrMapping xmlns:a="http://schemas.openxmlformats.org/drawingml/2006/main"/>
  </p:clrMapOvr>
</p:sld>
</file>