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72e796297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4ea1f4b784fc4"/>
  </p:sldMasterIdLst>
  <p:sldIdLst>
    <p:sldId xmlns:r="http://schemas.openxmlformats.org/officeDocument/2006/relationships" id="256" r:id="R7e84794a40b64f91"/>
    <p:sldId xmlns:r="http://schemas.openxmlformats.org/officeDocument/2006/relationships" id="257" r:id="Rb23f55c7d3f24e33"/>
    <p:sldId xmlns:r="http://schemas.openxmlformats.org/officeDocument/2006/relationships" id="258" r:id="R5f881da657a34c29"/>
    <p:sldId xmlns:r="http://schemas.openxmlformats.org/officeDocument/2006/relationships" id="259" r:id="R313a54fefcf143c3"/>
    <p:sldId xmlns:r="http://schemas.openxmlformats.org/officeDocument/2006/relationships" id="260" r:id="R3cc8dfd5921b4a10"/>
    <p:sldId xmlns:r="http://schemas.openxmlformats.org/officeDocument/2006/relationships" id="261" r:id="Rca1c1f6f7a65481f"/>
    <p:sldId xmlns:r="http://schemas.openxmlformats.org/officeDocument/2006/relationships" id="262" r:id="Ra2aa8b87345c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4ea1f4b784fc4" /><Relationship Type="http://schemas.openxmlformats.org/officeDocument/2006/relationships/slide" Target="/ppt/slides/slide1.xml" Id="R7e84794a40b64f91" /><Relationship Type="http://schemas.openxmlformats.org/officeDocument/2006/relationships/slide" Target="/ppt/slides/slide2.xml" Id="Rb23f55c7d3f24e33" /><Relationship Type="http://schemas.openxmlformats.org/officeDocument/2006/relationships/slide" Target="/ppt/slides/slide3.xml" Id="R5f881da657a34c29" /><Relationship Type="http://schemas.openxmlformats.org/officeDocument/2006/relationships/slide" Target="/ppt/slides/slide4.xml" Id="R313a54fefcf143c3" /><Relationship Type="http://schemas.openxmlformats.org/officeDocument/2006/relationships/slide" Target="/ppt/slides/slide5.xml" Id="R3cc8dfd5921b4a10" /><Relationship Type="http://schemas.openxmlformats.org/officeDocument/2006/relationships/slide" Target="/ppt/slides/slide6.xml" Id="Rca1c1f6f7a65481f" /><Relationship Type="http://schemas.openxmlformats.org/officeDocument/2006/relationships/slide" Target="/ppt/slides/slide7.xml" Id="Ra2aa8b87345c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6012a089f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04292be7c4949" /><Relationship Type="http://schemas.openxmlformats.org/officeDocument/2006/relationships/theme" Target="/ppt/slideMasters/theme/theme1.xml" Id="Rcb8acb71c929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04292be7c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ae734b0e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60d6bba3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8955f810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b7a50c343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f5eddd095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db703ade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5b39de8f3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SNØRTELAND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SNØRTELAND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MATHIAS SNØRTELAND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reidar@slakteren.com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956 986 435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