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821ab239dd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1700bc750643ae"/>
  </p:sldMasterIdLst>
  <p:sldIdLst>
    <p:sldId xmlns:r="http://schemas.openxmlformats.org/officeDocument/2006/relationships" id="256" r:id="R485a1acf5e584bb4"/>
    <p:sldId xmlns:r="http://schemas.openxmlformats.org/officeDocument/2006/relationships" id="257" r:id="R539b7c7b4b4c45fd"/>
    <p:sldId xmlns:r="http://schemas.openxmlformats.org/officeDocument/2006/relationships" id="258" r:id="R0de23bef1d8443a3"/>
    <p:sldId xmlns:r="http://schemas.openxmlformats.org/officeDocument/2006/relationships" id="259" r:id="Rada0cb0a92e44ca2"/>
    <p:sldId xmlns:r="http://schemas.openxmlformats.org/officeDocument/2006/relationships" id="260" r:id="R347289539edd44ba"/>
    <p:sldId xmlns:r="http://schemas.openxmlformats.org/officeDocument/2006/relationships" id="261" r:id="R5d24c3c68fd549cd"/>
    <p:sldId xmlns:r="http://schemas.openxmlformats.org/officeDocument/2006/relationships" id="262" r:id="Rfab8c1c12b484d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700bc750643ae" /><Relationship Type="http://schemas.openxmlformats.org/officeDocument/2006/relationships/slide" Target="/ppt/slides/slide1.xml" Id="R485a1acf5e584bb4" /><Relationship Type="http://schemas.openxmlformats.org/officeDocument/2006/relationships/slide" Target="/ppt/slides/slide2.xml" Id="R539b7c7b4b4c45fd" /><Relationship Type="http://schemas.openxmlformats.org/officeDocument/2006/relationships/slide" Target="/ppt/slides/slide3.xml" Id="R0de23bef1d8443a3" /><Relationship Type="http://schemas.openxmlformats.org/officeDocument/2006/relationships/slide" Target="/ppt/slides/slide4.xml" Id="Rada0cb0a92e44ca2" /><Relationship Type="http://schemas.openxmlformats.org/officeDocument/2006/relationships/slide" Target="/ppt/slides/slide5.xml" Id="R347289539edd44ba" /><Relationship Type="http://schemas.openxmlformats.org/officeDocument/2006/relationships/slide" Target="/ppt/slides/slide6.xml" Id="R5d24c3c68fd549cd" /><Relationship Type="http://schemas.openxmlformats.org/officeDocument/2006/relationships/slide" Target="/ppt/slides/slide7.xml" Id="Rfab8c1c12b484d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b5e8efd514a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3195322e044c8" /><Relationship Type="http://schemas.openxmlformats.org/officeDocument/2006/relationships/theme" Target="/ppt/slideMasters/theme/theme1.xml" Id="R9148c002cb7d45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73195322e0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bb2df4b24f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565c7da4e40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f1291c2f34c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f45bc6b6e46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ce8c0cf8d42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44ba1a5054d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d88de8a78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PROVIDE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PROVIDE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−2 058 861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2 065 757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26 343 425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36 593 425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EGIL BREDAL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BREDAL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BREDAL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Skjalgs gate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956 841 232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PROVIDE AS</a:t>
            </a:r>
          </a:p>
        </p:txBody>
      </p:sp>
    </p:spTree>
  </p:cSld>
  <p:clrMapOvr>
    <a:masterClrMapping xmlns:a="http://schemas.openxmlformats.org/drawingml/2006/main"/>
  </p:clrMapOvr>
</p:sld>
</file>