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a0f6f871aa4f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aa1490b0fb4e5a"/>
  </p:sldMasterIdLst>
  <p:sldIdLst>
    <p:sldId xmlns:r="http://schemas.openxmlformats.org/officeDocument/2006/relationships" id="256" r:id="R634163739bf0426f"/>
    <p:sldId xmlns:r="http://schemas.openxmlformats.org/officeDocument/2006/relationships" id="257" r:id="R0bcac14049d24291"/>
    <p:sldId xmlns:r="http://schemas.openxmlformats.org/officeDocument/2006/relationships" id="258" r:id="Refb22112023d4cfc"/>
    <p:sldId xmlns:r="http://schemas.openxmlformats.org/officeDocument/2006/relationships" id="259" r:id="R79115833bfb24dc8"/>
    <p:sldId xmlns:r="http://schemas.openxmlformats.org/officeDocument/2006/relationships" id="260" r:id="R405c5a6529a841df"/>
    <p:sldId xmlns:r="http://schemas.openxmlformats.org/officeDocument/2006/relationships" id="261" r:id="Rad48652668ef497c"/>
    <p:sldId xmlns:r="http://schemas.openxmlformats.org/officeDocument/2006/relationships" id="262" r:id="Rf4efb484d6324c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aa1490b0fb4e5a" /><Relationship Type="http://schemas.openxmlformats.org/officeDocument/2006/relationships/slide" Target="/ppt/slides/slide1.xml" Id="R634163739bf0426f" /><Relationship Type="http://schemas.openxmlformats.org/officeDocument/2006/relationships/slide" Target="/ppt/slides/slide2.xml" Id="R0bcac14049d24291" /><Relationship Type="http://schemas.openxmlformats.org/officeDocument/2006/relationships/slide" Target="/ppt/slides/slide3.xml" Id="Refb22112023d4cfc" /><Relationship Type="http://schemas.openxmlformats.org/officeDocument/2006/relationships/slide" Target="/ppt/slides/slide4.xml" Id="R79115833bfb24dc8" /><Relationship Type="http://schemas.openxmlformats.org/officeDocument/2006/relationships/slide" Target="/ppt/slides/slide5.xml" Id="R405c5a6529a841df" /><Relationship Type="http://schemas.openxmlformats.org/officeDocument/2006/relationships/slide" Target="/ppt/slides/slide6.xml" Id="Rad48652668ef497c" /><Relationship Type="http://schemas.openxmlformats.org/officeDocument/2006/relationships/slide" Target="/ppt/slides/slide7.xml" Id="Rf4efb484d6324c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4dd5842f454c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7a5d626014d58" /><Relationship Type="http://schemas.openxmlformats.org/officeDocument/2006/relationships/theme" Target="/ppt/slideMasters/theme/theme1.xml" Id="R1ed6a5ac81d64e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37a5d626014d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61ea89d4543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d8fbef8e941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acd0f71d541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efc0644b142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3fa973c3141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7ab9155de46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67d48d3064a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SIKA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SIKA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−901 834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7 327 683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136 290 038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136 299 079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BJØNNESS  –  38,5 %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BJØNNESS  –  38,5 %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BJØNNESS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BJØNNESS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BJØNNESS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Bryns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74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sigurd.bjonness@sfjbb.net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956 707 773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