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fc995bdfc146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a306f7d6a54289"/>
  </p:sldMasterIdLst>
  <p:sldIdLst>
    <p:sldId xmlns:r="http://schemas.openxmlformats.org/officeDocument/2006/relationships" id="256" r:id="R989c2b7c7f75416c"/>
    <p:sldId xmlns:r="http://schemas.openxmlformats.org/officeDocument/2006/relationships" id="257" r:id="Rc6929ccd573248da"/>
    <p:sldId xmlns:r="http://schemas.openxmlformats.org/officeDocument/2006/relationships" id="258" r:id="R86dd14aa318844e9"/>
    <p:sldId xmlns:r="http://schemas.openxmlformats.org/officeDocument/2006/relationships" id="259" r:id="Rc1a71d7b9dbc4232"/>
    <p:sldId xmlns:r="http://schemas.openxmlformats.org/officeDocument/2006/relationships" id="260" r:id="Re36f6d97e61748c3"/>
    <p:sldId xmlns:r="http://schemas.openxmlformats.org/officeDocument/2006/relationships" id="261" r:id="R6b1be8b943bd40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a306f7d6a54289" /><Relationship Type="http://schemas.openxmlformats.org/officeDocument/2006/relationships/slide" Target="/ppt/slides/slide1.xml" Id="R989c2b7c7f75416c" /><Relationship Type="http://schemas.openxmlformats.org/officeDocument/2006/relationships/slide" Target="/ppt/slides/slide2.xml" Id="Rc6929ccd573248da" /><Relationship Type="http://schemas.openxmlformats.org/officeDocument/2006/relationships/slide" Target="/ppt/slides/slide3.xml" Id="R86dd14aa318844e9" /><Relationship Type="http://schemas.openxmlformats.org/officeDocument/2006/relationships/slide" Target="/ppt/slides/slide4.xml" Id="Rc1a71d7b9dbc4232" /><Relationship Type="http://schemas.openxmlformats.org/officeDocument/2006/relationships/slide" Target="/ppt/slides/slide5.xml" Id="Re36f6d97e61748c3" /><Relationship Type="http://schemas.openxmlformats.org/officeDocument/2006/relationships/slide" Target="/ppt/slides/slide6.xml" Id="R6b1be8b943bd40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11bcab699046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a6c1fc75c94363" /><Relationship Type="http://schemas.openxmlformats.org/officeDocument/2006/relationships/theme" Target="/ppt/slideMasters/theme/theme1.xml" Id="R300ab1b5380c4d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a6c1fc75c943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9519319bbf45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faf06d4cc142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6f6e8f88384d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ec70c9bb674e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ebe0c6420749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500f1a80ca47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SIKA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 Bryns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3211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47 74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sigurd.bjonness@sfjbb.net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956 707 773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SIKA INVEST AS</a:t>
            </a:r>
          </a:p>
        </p:txBody>
      </p:sp>
    </p:spTree>
  </p:cSld>
  <p:clrMapOvr>
    <a:masterClrMapping xmlns:a="http://schemas.openxmlformats.org/drawingml/2006/main"/>
  </p:clrMapOvr>
</p:sld>
</file>