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f03ff122c64a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b7fc9f7d344829"/>
  </p:sldMasterIdLst>
  <p:sldIdLst>
    <p:sldId xmlns:r="http://schemas.openxmlformats.org/officeDocument/2006/relationships" id="256" r:id="Rdbd3d94e2fa84e8d"/>
    <p:sldId xmlns:r="http://schemas.openxmlformats.org/officeDocument/2006/relationships" id="257" r:id="R205df6fe68204f0c"/>
    <p:sldId xmlns:r="http://schemas.openxmlformats.org/officeDocument/2006/relationships" id="258" r:id="Rd1b50642577f4375"/>
    <p:sldId xmlns:r="http://schemas.openxmlformats.org/officeDocument/2006/relationships" id="259" r:id="R5fc1499d81fa43af"/>
    <p:sldId xmlns:r="http://schemas.openxmlformats.org/officeDocument/2006/relationships" id="260" r:id="R7f1b25e269004cca"/>
    <p:sldId xmlns:r="http://schemas.openxmlformats.org/officeDocument/2006/relationships" id="261" r:id="R27c4f712ea8448b8"/>
    <p:sldId xmlns:r="http://schemas.openxmlformats.org/officeDocument/2006/relationships" id="262" r:id="Rb2127c6058064a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7fc9f7d344829" /><Relationship Type="http://schemas.openxmlformats.org/officeDocument/2006/relationships/slide" Target="/ppt/slides/slide1.xml" Id="Rdbd3d94e2fa84e8d" /><Relationship Type="http://schemas.openxmlformats.org/officeDocument/2006/relationships/slide" Target="/ppt/slides/slide2.xml" Id="R205df6fe68204f0c" /><Relationship Type="http://schemas.openxmlformats.org/officeDocument/2006/relationships/slide" Target="/ppt/slides/slide3.xml" Id="Rd1b50642577f4375" /><Relationship Type="http://schemas.openxmlformats.org/officeDocument/2006/relationships/slide" Target="/ppt/slides/slide4.xml" Id="R5fc1499d81fa43af" /><Relationship Type="http://schemas.openxmlformats.org/officeDocument/2006/relationships/slide" Target="/ppt/slides/slide5.xml" Id="R7f1b25e269004cca" /><Relationship Type="http://schemas.openxmlformats.org/officeDocument/2006/relationships/slide" Target="/ppt/slides/slide6.xml" Id="R27c4f712ea8448b8" /><Relationship Type="http://schemas.openxmlformats.org/officeDocument/2006/relationships/slide" Target="/ppt/slides/slide7.xml" Id="Rb2127c6058064a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4924cd9b74f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1404d20684ba4" /><Relationship Type="http://schemas.openxmlformats.org/officeDocument/2006/relationships/theme" Target="/ppt/slideMasters/theme/theme1.xml" Id="Rce1cc096247f4a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31404d20684b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f40f5c0f1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913f3fbf84e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0d347202d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c91d2c08a4d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6b4fabe034d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887e4bef948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08936202645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SECURITIES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1 851 400 000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599 200 000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2 863 000 000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 –  65,6 %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KLEVSUND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BAKKEJORD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EMIS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SEMPRA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BIELKEVÄGENINVEST AB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info@paretosec.com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www.paretosec.com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956 632 374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