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1251e937e46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f942d4a904664"/>
  </p:sldMasterIdLst>
  <p:sldIdLst>
    <p:sldId xmlns:r="http://schemas.openxmlformats.org/officeDocument/2006/relationships" id="256" r:id="R0ae32f1642854542"/>
    <p:sldId xmlns:r="http://schemas.openxmlformats.org/officeDocument/2006/relationships" id="257" r:id="Rd4bbcc1e418b40fe"/>
    <p:sldId xmlns:r="http://schemas.openxmlformats.org/officeDocument/2006/relationships" id="258" r:id="R4dbc5c6230f74721"/>
    <p:sldId xmlns:r="http://schemas.openxmlformats.org/officeDocument/2006/relationships" id="259" r:id="R1b5f93067553457c"/>
    <p:sldId xmlns:r="http://schemas.openxmlformats.org/officeDocument/2006/relationships" id="260" r:id="R4e7269f5bb84491e"/>
    <p:sldId xmlns:r="http://schemas.openxmlformats.org/officeDocument/2006/relationships" id="261" r:id="R848fc0b859c94b5b"/>
    <p:sldId xmlns:r="http://schemas.openxmlformats.org/officeDocument/2006/relationships" id="262" r:id="Rb0370b35346d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f942d4a904664" /><Relationship Type="http://schemas.openxmlformats.org/officeDocument/2006/relationships/slide" Target="/ppt/slides/slide1.xml" Id="R0ae32f1642854542" /><Relationship Type="http://schemas.openxmlformats.org/officeDocument/2006/relationships/slide" Target="/ppt/slides/slide2.xml" Id="Rd4bbcc1e418b40fe" /><Relationship Type="http://schemas.openxmlformats.org/officeDocument/2006/relationships/slide" Target="/ppt/slides/slide3.xml" Id="R4dbc5c6230f74721" /><Relationship Type="http://schemas.openxmlformats.org/officeDocument/2006/relationships/slide" Target="/ppt/slides/slide4.xml" Id="R1b5f93067553457c" /><Relationship Type="http://schemas.openxmlformats.org/officeDocument/2006/relationships/slide" Target="/ppt/slides/slide5.xml" Id="R4e7269f5bb84491e" /><Relationship Type="http://schemas.openxmlformats.org/officeDocument/2006/relationships/slide" Target="/ppt/slides/slide6.xml" Id="R848fc0b859c94b5b" /><Relationship Type="http://schemas.openxmlformats.org/officeDocument/2006/relationships/slide" Target="/ppt/slides/slide7.xml" Id="Rb0370b35346d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925136dcc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c827a03bb49fd" /><Relationship Type="http://schemas.openxmlformats.org/officeDocument/2006/relationships/theme" Target="/ppt/slideMasters/theme/theme1.xml" Id="R11f5061ccd3c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2c827a03bb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bcca13a28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375b20f3b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b2908530a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89c1f719d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c241a9515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a1857647947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6aa30f69946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SOLREGN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SOLREGN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4 707 696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3 743 418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9 488 352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SOLAND AS  –  71,7 %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RIAN  –  18,3 %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SUNDVOLD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73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956 623 103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SOLREGN</a:t>
            </a:r>
          </a:p>
        </p:txBody>
      </p:sp>
    </p:spTree>
  </p:cSld>
  <p:clrMapOvr>
    <a:masterClrMapping xmlns:a="http://schemas.openxmlformats.org/drawingml/2006/main"/>
  </p:clrMapOvr>
</p:sld>
</file>