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bdf0f8196543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ef5260616e49ab"/>
  </p:sldMasterIdLst>
  <p:sldIdLst>
    <p:sldId xmlns:r="http://schemas.openxmlformats.org/officeDocument/2006/relationships" id="256" r:id="R929b1b0fcb0646f1"/>
    <p:sldId xmlns:r="http://schemas.openxmlformats.org/officeDocument/2006/relationships" id="257" r:id="Rde14167512024c65"/>
    <p:sldId xmlns:r="http://schemas.openxmlformats.org/officeDocument/2006/relationships" id="258" r:id="Rff9b381956e143d9"/>
    <p:sldId xmlns:r="http://schemas.openxmlformats.org/officeDocument/2006/relationships" id="259" r:id="R21673a8cad86473b"/>
    <p:sldId xmlns:r="http://schemas.openxmlformats.org/officeDocument/2006/relationships" id="260" r:id="Rb36851509ae0435d"/>
    <p:sldId xmlns:r="http://schemas.openxmlformats.org/officeDocument/2006/relationships" id="261" r:id="Rd1369bb5235d48da"/>
    <p:sldId xmlns:r="http://schemas.openxmlformats.org/officeDocument/2006/relationships" id="262" r:id="R542a35cd98d042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ef5260616e49ab" /><Relationship Type="http://schemas.openxmlformats.org/officeDocument/2006/relationships/slide" Target="/ppt/slides/slide1.xml" Id="R929b1b0fcb0646f1" /><Relationship Type="http://schemas.openxmlformats.org/officeDocument/2006/relationships/slide" Target="/ppt/slides/slide2.xml" Id="Rde14167512024c65" /><Relationship Type="http://schemas.openxmlformats.org/officeDocument/2006/relationships/slide" Target="/ppt/slides/slide3.xml" Id="Rff9b381956e143d9" /><Relationship Type="http://schemas.openxmlformats.org/officeDocument/2006/relationships/slide" Target="/ppt/slides/slide4.xml" Id="R21673a8cad86473b" /><Relationship Type="http://schemas.openxmlformats.org/officeDocument/2006/relationships/slide" Target="/ppt/slides/slide5.xml" Id="Rb36851509ae0435d" /><Relationship Type="http://schemas.openxmlformats.org/officeDocument/2006/relationships/slide" Target="/ppt/slides/slide6.xml" Id="Rd1369bb5235d48da" /><Relationship Type="http://schemas.openxmlformats.org/officeDocument/2006/relationships/slide" Target="/ppt/slides/slide7.xml" Id="R542a35cd98d042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dca820d5b84b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901c9fe5c480d" /><Relationship Type="http://schemas.openxmlformats.org/officeDocument/2006/relationships/theme" Target="/ppt/slideMasters/theme/theme1.xml" Id="Rb92d7a53bc3648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3901c9fe5c48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268eae67245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7126e891d43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eba70cee248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fa2eeb4224c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98330a7b6548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148e555214a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30fe0e85964f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AUBERT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AUBERT INVEST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1 001 429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−6 934 361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58 966 324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451 473 624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486 791 947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GEORGE EMIL AUBERT  –  38,2 %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AUBERT  –  38,1 %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SONJA OG EMIL AUBERTS LEGAT STI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DIDRIK EMIL AUBERT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PERNILLE ANDREA AUBERT GILJE  –  3,9 %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REBEKKA SOFIE AUBERT-LIMI  –  3,9 %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Gydas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3732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52 27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956 537 940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AUBERT INVEST AS</a:t>
            </a:r>
          </a:p>
        </p:txBody>
      </p:sp>
    </p:spTree>
  </p:cSld>
  <p:clrMapOvr>
    <a:masterClrMapping xmlns:a="http://schemas.openxmlformats.org/drawingml/2006/main"/>
  </p:clrMapOvr>
</p:sld>
</file>