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26d1b2f49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d72848ed5499f"/>
  </p:sldMasterIdLst>
  <p:sldIdLst>
    <p:sldId xmlns:r="http://schemas.openxmlformats.org/officeDocument/2006/relationships" id="256" r:id="R0a3f3fd551844cbb"/>
    <p:sldId xmlns:r="http://schemas.openxmlformats.org/officeDocument/2006/relationships" id="257" r:id="R1db9a27b78c14046"/>
    <p:sldId xmlns:r="http://schemas.openxmlformats.org/officeDocument/2006/relationships" id="258" r:id="Rf50a3b3b010d4d55"/>
    <p:sldId xmlns:r="http://schemas.openxmlformats.org/officeDocument/2006/relationships" id="259" r:id="Re537ccf73e204ceb"/>
    <p:sldId xmlns:r="http://schemas.openxmlformats.org/officeDocument/2006/relationships" id="260" r:id="Recda210eb18a4274"/>
    <p:sldId xmlns:r="http://schemas.openxmlformats.org/officeDocument/2006/relationships" id="261" r:id="R11be94761f9749fa"/>
    <p:sldId xmlns:r="http://schemas.openxmlformats.org/officeDocument/2006/relationships" id="262" r:id="Rc858ef2d7ff2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d72848ed5499f" /><Relationship Type="http://schemas.openxmlformats.org/officeDocument/2006/relationships/slide" Target="/ppt/slides/slide1.xml" Id="R0a3f3fd551844cbb" /><Relationship Type="http://schemas.openxmlformats.org/officeDocument/2006/relationships/slide" Target="/ppt/slides/slide2.xml" Id="R1db9a27b78c14046" /><Relationship Type="http://schemas.openxmlformats.org/officeDocument/2006/relationships/slide" Target="/ppt/slides/slide3.xml" Id="Rf50a3b3b010d4d55" /><Relationship Type="http://schemas.openxmlformats.org/officeDocument/2006/relationships/slide" Target="/ppt/slides/slide4.xml" Id="Re537ccf73e204ceb" /><Relationship Type="http://schemas.openxmlformats.org/officeDocument/2006/relationships/slide" Target="/ppt/slides/slide5.xml" Id="Recda210eb18a4274" /><Relationship Type="http://schemas.openxmlformats.org/officeDocument/2006/relationships/slide" Target="/ppt/slides/slide6.xml" Id="R11be94761f9749fa" /><Relationship Type="http://schemas.openxmlformats.org/officeDocument/2006/relationships/slide" Target="/ppt/slides/slide7.xml" Id="Rc858ef2d7ff2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eeefc38aa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3c59c7024452" /><Relationship Type="http://schemas.openxmlformats.org/officeDocument/2006/relationships/theme" Target="/ppt/slideMasters/theme/theme1.xml" Id="R80fcfa84e770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03c59c702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0585a0ce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0ed0b983e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b60c5a9b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b738f1e4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c5f02bc8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63f16367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0414f6c0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