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c567bcdfb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63d424a1b4d3f"/>
  </p:sldMasterIdLst>
  <p:sldIdLst>
    <p:sldId xmlns:r="http://schemas.openxmlformats.org/officeDocument/2006/relationships" id="256" r:id="R76b3a77af4764d41"/>
    <p:sldId xmlns:r="http://schemas.openxmlformats.org/officeDocument/2006/relationships" id="257" r:id="R53bd3299d9e34575"/>
    <p:sldId xmlns:r="http://schemas.openxmlformats.org/officeDocument/2006/relationships" id="258" r:id="R34e2ea6231974e07"/>
    <p:sldId xmlns:r="http://schemas.openxmlformats.org/officeDocument/2006/relationships" id="259" r:id="R19ae5767c25d4083"/>
    <p:sldId xmlns:r="http://schemas.openxmlformats.org/officeDocument/2006/relationships" id="260" r:id="R0f0f360a5e0e4ff5"/>
    <p:sldId xmlns:r="http://schemas.openxmlformats.org/officeDocument/2006/relationships" id="261" r:id="R45b63671d7fe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63d424a1b4d3f" /><Relationship Type="http://schemas.openxmlformats.org/officeDocument/2006/relationships/slide" Target="/ppt/slides/slide1.xml" Id="R76b3a77af4764d41" /><Relationship Type="http://schemas.openxmlformats.org/officeDocument/2006/relationships/slide" Target="/ppt/slides/slide2.xml" Id="R53bd3299d9e34575" /><Relationship Type="http://schemas.openxmlformats.org/officeDocument/2006/relationships/slide" Target="/ppt/slides/slide3.xml" Id="R34e2ea6231974e07" /><Relationship Type="http://schemas.openxmlformats.org/officeDocument/2006/relationships/slide" Target="/ppt/slides/slide4.xml" Id="R19ae5767c25d4083" /><Relationship Type="http://schemas.openxmlformats.org/officeDocument/2006/relationships/slide" Target="/ppt/slides/slide5.xml" Id="R0f0f360a5e0e4ff5" /><Relationship Type="http://schemas.openxmlformats.org/officeDocument/2006/relationships/slide" Target="/ppt/slides/slide6.xml" Id="R45b63671d7fe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39334a55b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892529e84a77" /><Relationship Type="http://schemas.openxmlformats.org/officeDocument/2006/relationships/theme" Target="/ppt/slideMasters/theme/theme1.xml" Id="Rf410ddbfff7b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5892529e8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12d751e7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66d84433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9f40f85b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b06372c3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f0da8737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3b6fcbb8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