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6e5f99a80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0d9fbf1d94912"/>
  </p:sldMasterIdLst>
  <p:sldIdLst>
    <p:sldId xmlns:r="http://schemas.openxmlformats.org/officeDocument/2006/relationships" id="256" r:id="R4277083aedae49fb"/>
    <p:sldId xmlns:r="http://schemas.openxmlformats.org/officeDocument/2006/relationships" id="257" r:id="R95d806e613a5433c"/>
    <p:sldId xmlns:r="http://schemas.openxmlformats.org/officeDocument/2006/relationships" id="258" r:id="R80da99c9c37a4c9e"/>
    <p:sldId xmlns:r="http://schemas.openxmlformats.org/officeDocument/2006/relationships" id="259" r:id="Re0b6828bc224470c"/>
    <p:sldId xmlns:r="http://schemas.openxmlformats.org/officeDocument/2006/relationships" id="260" r:id="Rfc946c0f6d9047d3"/>
    <p:sldId xmlns:r="http://schemas.openxmlformats.org/officeDocument/2006/relationships" id="261" r:id="Rc5e85432b61e452f"/>
    <p:sldId xmlns:r="http://schemas.openxmlformats.org/officeDocument/2006/relationships" id="262" r:id="R881d0a01641a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0d9fbf1d94912" /><Relationship Type="http://schemas.openxmlformats.org/officeDocument/2006/relationships/slide" Target="/ppt/slides/slide1.xml" Id="R4277083aedae49fb" /><Relationship Type="http://schemas.openxmlformats.org/officeDocument/2006/relationships/slide" Target="/ppt/slides/slide2.xml" Id="R95d806e613a5433c" /><Relationship Type="http://schemas.openxmlformats.org/officeDocument/2006/relationships/slide" Target="/ppt/slides/slide3.xml" Id="R80da99c9c37a4c9e" /><Relationship Type="http://schemas.openxmlformats.org/officeDocument/2006/relationships/slide" Target="/ppt/slides/slide4.xml" Id="Re0b6828bc224470c" /><Relationship Type="http://schemas.openxmlformats.org/officeDocument/2006/relationships/slide" Target="/ppt/slides/slide5.xml" Id="Rfc946c0f6d9047d3" /><Relationship Type="http://schemas.openxmlformats.org/officeDocument/2006/relationships/slide" Target="/ppt/slides/slide6.xml" Id="Rc5e85432b61e452f" /><Relationship Type="http://schemas.openxmlformats.org/officeDocument/2006/relationships/slide" Target="/ppt/slides/slide7.xml" Id="R881d0a01641a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f3c381541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c8673e886489b" /><Relationship Type="http://schemas.openxmlformats.org/officeDocument/2006/relationships/theme" Target="/ppt/slideMasters/theme/theme1.xml" Id="R5bc1cc0fa0c4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c8673e886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7f27e938d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80997219c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fcd1f78d2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36033942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285c957d2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675f44120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e09afbad8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BERG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BERG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1 098 405 756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189 042 751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84 424 499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530 422 344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ASSET MANAGMENT HOLDING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kundesenter.no@alfredberg.com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956 241 308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