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faaa08704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d422ce8ac4796"/>
  </p:sldMasterIdLst>
  <p:sldIdLst>
    <p:sldId xmlns:r="http://schemas.openxmlformats.org/officeDocument/2006/relationships" id="256" r:id="Rb96c7bbd05004fb3"/>
    <p:sldId xmlns:r="http://schemas.openxmlformats.org/officeDocument/2006/relationships" id="257" r:id="R3c20bb51b522456a"/>
    <p:sldId xmlns:r="http://schemas.openxmlformats.org/officeDocument/2006/relationships" id="258" r:id="Rae9abc98139f4387"/>
    <p:sldId xmlns:r="http://schemas.openxmlformats.org/officeDocument/2006/relationships" id="259" r:id="Rc036ecce185c4888"/>
    <p:sldId xmlns:r="http://schemas.openxmlformats.org/officeDocument/2006/relationships" id="260" r:id="Rcd6193dd32a64281"/>
    <p:sldId xmlns:r="http://schemas.openxmlformats.org/officeDocument/2006/relationships" id="261" r:id="R058654faf7494b96"/>
    <p:sldId xmlns:r="http://schemas.openxmlformats.org/officeDocument/2006/relationships" id="262" r:id="R0cd40d720fa0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d422ce8ac4796" /><Relationship Type="http://schemas.openxmlformats.org/officeDocument/2006/relationships/slide" Target="/ppt/slides/slide1.xml" Id="Rb96c7bbd05004fb3" /><Relationship Type="http://schemas.openxmlformats.org/officeDocument/2006/relationships/slide" Target="/ppt/slides/slide2.xml" Id="R3c20bb51b522456a" /><Relationship Type="http://schemas.openxmlformats.org/officeDocument/2006/relationships/slide" Target="/ppt/slides/slide3.xml" Id="Rae9abc98139f4387" /><Relationship Type="http://schemas.openxmlformats.org/officeDocument/2006/relationships/slide" Target="/ppt/slides/slide4.xml" Id="Rc036ecce185c4888" /><Relationship Type="http://schemas.openxmlformats.org/officeDocument/2006/relationships/slide" Target="/ppt/slides/slide5.xml" Id="Rcd6193dd32a64281" /><Relationship Type="http://schemas.openxmlformats.org/officeDocument/2006/relationships/slide" Target="/ppt/slides/slide6.xml" Id="R058654faf7494b96" /><Relationship Type="http://schemas.openxmlformats.org/officeDocument/2006/relationships/slide" Target="/ppt/slides/slide7.xml" Id="R0cd40d720fa0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105129fca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68fa00ff4676" /><Relationship Type="http://schemas.openxmlformats.org/officeDocument/2006/relationships/theme" Target="/ppt/slideMasters/theme/theme1.xml" Id="R6f86489198e7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c68fa00ff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2c3a939c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db02c1ba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4cb46c7d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b26ea977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f3d77075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3221d42a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1e07a7d7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