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127416fcdf2451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bccb134a0024d8f"/>
  </p:sldMasterIdLst>
  <p:sldIdLst>
    <p:sldId xmlns:r="http://schemas.openxmlformats.org/officeDocument/2006/relationships" id="256" r:id="R6bd75f925db04693"/>
    <p:sldId xmlns:r="http://schemas.openxmlformats.org/officeDocument/2006/relationships" id="257" r:id="R31785ff09c754e05"/>
    <p:sldId xmlns:r="http://schemas.openxmlformats.org/officeDocument/2006/relationships" id="258" r:id="Rfe1cd1e424604d65"/>
    <p:sldId xmlns:r="http://schemas.openxmlformats.org/officeDocument/2006/relationships" id="259" r:id="R2f916692d63c4123"/>
    <p:sldId xmlns:r="http://schemas.openxmlformats.org/officeDocument/2006/relationships" id="260" r:id="R409945b3e8bb4411"/>
    <p:sldId xmlns:r="http://schemas.openxmlformats.org/officeDocument/2006/relationships" id="261" r:id="R5f94a83e2fd74535"/>
    <p:sldId xmlns:r="http://schemas.openxmlformats.org/officeDocument/2006/relationships" id="262" r:id="Rdcb0e9a76b27491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bccb134a0024d8f" /><Relationship Type="http://schemas.openxmlformats.org/officeDocument/2006/relationships/slide" Target="/ppt/slides/slide1.xml" Id="R6bd75f925db04693" /><Relationship Type="http://schemas.openxmlformats.org/officeDocument/2006/relationships/slide" Target="/ppt/slides/slide2.xml" Id="R31785ff09c754e05" /><Relationship Type="http://schemas.openxmlformats.org/officeDocument/2006/relationships/slide" Target="/ppt/slides/slide3.xml" Id="Rfe1cd1e424604d65" /><Relationship Type="http://schemas.openxmlformats.org/officeDocument/2006/relationships/slide" Target="/ppt/slides/slide4.xml" Id="R2f916692d63c4123" /><Relationship Type="http://schemas.openxmlformats.org/officeDocument/2006/relationships/slide" Target="/ppt/slides/slide5.xml" Id="R409945b3e8bb4411" /><Relationship Type="http://schemas.openxmlformats.org/officeDocument/2006/relationships/slide" Target="/ppt/slides/slide6.xml" Id="R5f94a83e2fd74535" /><Relationship Type="http://schemas.openxmlformats.org/officeDocument/2006/relationships/slide" Target="/ppt/slides/slide7.xml" Id="Rdcb0e9a76b27491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fb187175994d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be10841df4b493a" /><Relationship Type="http://schemas.openxmlformats.org/officeDocument/2006/relationships/theme" Target="/ppt/slideMasters/theme/theme1.xml" Id="Ra8310d5b599140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be10841df4b493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f06922145400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ddb846f9aa47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230c1c347844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b856b8d104cb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419d62271423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eac3313f6d42b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c0230abaa44e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XL-BYGG TVERBERG &amp; SØNNER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XL-BYGG TVERBERG &amp; SØNNER AS ble etablert [år] og holder til i Voss.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99 062 809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8 062 997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4 304 860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26 894 020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75 623 931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TVERBERG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Brynaskogen 39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5705 Voss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56 52 96 96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kjetil@tverberg.com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www.tverberg.com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955 255 151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XL-BYGG TVERBERG &amp; SØNNER AS</a:t>
            </a:r>
          </a:p>
        </p:txBody>
      </p:sp>
    </p:spTree>
  </p:cSld>
  <p:clrMapOvr>
    <a:masterClrMapping xmlns:a="http://schemas.openxmlformats.org/drawingml/2006/main"/>
  </p:clrMapOvr>
</p:sld>
</file>