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be286d7d7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433f95c24437e"/>
  </p:sldMasterIdLst>
  <p:sldIdLst>
    <p:sldId xmlns:r="http://schemas.openxmlformats.org/officeDocument/2006/relationships" id="256" r:id="R544b872daaca4f5a"/>
    <p:sldId xmlns:r="http://schemas.openxmlformats.org/officeDocument/2006/relationships" id="257" r:id="R2150fa227dca4840"/>
    <p:sldId xmlns:r="http://schemas.openxmlformats.org/officeDocument/2006/relationships" id="258" r:id="R1ac3f94f4f374b59"/>
    <p:sldId xmlns:r="http://schemas.openxmlformats.org/officeDocument/2006/relationships" id="259" r:id="R2f9b83b00ecd4f84"/>
    <p:sldId xmlns:r="http://schemas.openxmlformats.org/officeDocument/2006/relationships" id="260" r:id="R184f427b8bee41b4"/>
    <p:sldId xmlns:r="http://schemas.openxmlformats.org/officeDocument/2006/relationships" id="261" r:id="Rabbfdf2a957f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433f95c24437e" /><Relationship Type="http://schemas.openxmlformats.org/officeDocument/2006/relationships/slide" Target="/ppt/slides/slide1.xml" Id="R544b872daaca4f5a" /><Relationship Type="http://schemas.openxmlformats.org/officeDocument/2006/relationships/slide" Target="/ppt/slides/slide2.xml" Id="R2150fa227dca4840" /><Relationship Type="http://schemas.openxmlformats.org/officeDocument/2006/relationships/slide" Target="/ppt/slides/slide3.xml" Id="R1ac3f94f4f374b59" /><Relationship Type="http://schemas.openxmlformats.org/officeDocument/2006/relationships/slide" Target="/ppt/slides/slide4.xml" Id="R2f9b83b00ecd4f84" /><Relationship Type="http://schemas.openxmlformats.org/officeDocument/2006/relationships/slide" Target="/ppt/slides/slide5.xml" Id="R184f427b8bee41b4" /><Relationship Type="http://schemas.openxmlformats.org/officeDocument/2006/relationships/slide" Target="/ppt/slides/slide6.xml" Id="Rabbfdf2a957f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70be26aec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3236ad96446b0" /><Relationship Type="http://schemas.openxmlformats.org/officeDocument/2006/relationships/theme" Target="/ppt/slideMasters/theme/theme1.xml" Id="R94a531011738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3236ad964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d8ca4236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85cf8b5f4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88691748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8c4e85e2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f5898f84a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af7298ac5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RENNESØY OG RANDABERG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 OG RANDABERG REKNESKAPSLAG SA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955 230 728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