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7907dced8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16d0700cf437c"/>
  </p:sldMasterIdLst>
  <p:sldIdLst>
    <p:sldId xmlns:r="http://schemas.openxmlformats.org/officeDocument/2006/relationships" id="256" r:id="R8fcefa55fe074dc0"/>
    <p:sldId xmlns:r="http://schemas.openxmlformats.org/officeDocument/2006/relationships" id="257" r:id="Rc254e0c1d6584360"/>
    <p:sldId xmlns:r="http://schemas.openxmlformats.org/officeDocument/2006/relationships" id="258" r:id="R0a7258ba4f2a4c07"/>
    <p:sldId xmlns:r="http://schemas.openxmlformats.org/officeDocument/2006/relationships" id="259" r:id="R7ccf8ae6bd8c4223"/>
    <p:sldId xmlns:r="http://schemas.openxmlformats.org/officeDocument/2006/relationships" id="260" r:id="R0059efd1f3cf4c19"/>
    <p:sldId xmlns:r="http://schemas.openxmlformats.org/officeDocument/2006/relationships" id="261" r:id="R582a23afcb06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16d0700cf437c" /><Relationship Type="http://schemas.openxmlformats.org/officeDocument/2006/relationships/slide" Target="/ppt/slides/slide1.xml" Id="R8fcefa55fe074dc0" /><Relationship Type="http://schemas.openxmlformats.org/officeDocument/2006/relationships/slide" Target="/ppt/slides/slide2.xml" Id="Rc254e0c1d6584360" /><Relationship Type="http://schemas.openxmlformats.org/officeDocument/2006/relationships/slide" Target="/ppt/slides/slide3.xml" Id="R0a7258ba4f2a4c07" /><Relationship Type="http://schemas.openxmlformats.org/officeDocument/2006/relationships/slide" Target="/ppt/slides/slide4.xml" Id="R7ccf8ae6bd8c4223" /><Relationship Type="http://schemas.openxmlformats.org/officeDocument/2006/relationships/slide" Target="/ppt/slides/slide5.xml" Id="R0059efd1f3cf4c19" /><Relationship Type="http://schemas.openxmlformats.org/officeDocument/2006/relationships/slide" Target="/ppt/slides/slide6.xml" Id="R582a23afcb06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64194e982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41de1411d401e" /><Relationship Type="http://schemas.openxmlformats.org/officeDocument/2006/relationships/theme" Target="/ppt/slideMasters/theme/theme1.xml" Id="R0702ab48175f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41de1411d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91d7cb17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9b147504f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9c5b4e649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286fcb90d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66ac0d474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63428da71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