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1707343fc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b5e186d6b4e6b"/>
  </p:sldMasterIdLst>
  <p:sldIdLst>
    <p:sldId xmlns:r="http://schemas.openxmlformats.org/officeDocument/2006/relationships" id="256" r:id="Rf6a2681572344a4b"/>
    <p:sldId xmlns:r="http://schemas.openxmlformats.org/officeDocument/2006/relationships" id="257" r:id="Rb5b499711da54364"/>
    <p:sldId xmlns:r="http://schemas.openxmlformats.org/officeDocument/2006/relationships" id="258" r:id="R7a4af7da81694112"/>
    <p:sldId xmlns:r="http://schemas.openxmlformats.org/officeDocument/2006/relationships" id="259" r:id="R2d674c01820c40b0"/>
    <p:sldId xmlns:r="http://schemas.openxmlformats.org/officeDocument/2006/relationships" id="260" r:id="R2c70066cfa6d4c6e"/>
    <p:sldId xmlns:r="http://schemas.openxmlformats.org/officeDocument/2006/relationships" id="261" r:id="R7e84a14ec8f44158"/>
    <p:sldId xmlns:r="http://schemas.openxmlformats.org/officeDocument/2006/relationships" id="262" r:id="Rd85ad21f103e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b5e186d6b4e6b" /><Relationship Type="http://schemas.openxmlformats.org/officeDocument/2006/relationships/slide" Target="/ppt/slides/slide1.xml" Id="Rf6a2681572344a4b" /><Relationship Type="http://schemas.openxmlformats.org/officeDocument/2006/relationships/slide" Target="/ppt/slides/slide2.xml" Id="Rb5b499711da54364" /><Relationship Type="http://schemas.openxmlformats.org/officeDocument/2006/relationships/slide" Target="/ppt/slides/slide3.xml" Id="R7a4af7da81694112" /><Relationship Type="http://schemas.openxmlformats.org/officeDocument/2006/relationships/slide" Target="/ppt/slides/slide4.xml" Id="R2d674c01820c40b0" /><Relationship Type="http://schemas.openxmlformats.org/officeDocument/2006/relationships/slide" Target="/ppt/slides/slide5.xml" Id="R2c70066cfa6d4c6e" /><Relationship Type="http://schemas.openxmlformats.org/officeDocument/2006/relationships/slide" Target="/ppt/slides/slide6.xml" Id="R7e84a14ec8f44158" /><Relationship Type="http://schemas.openxmlformats.org/officeDocument/2006/relationships/slide" Target="/ppt/slides/slide7.xml" Id="Rd85ad21f103e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3f00743e3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62e3bd35409f" /><Relationship Type="http://schemas.openxmlformats.org/officeDocument/2006/relationships/theme" Target="/ppt/slideMasters/theme/theme1.xml" Id="R9ca0b0aab43d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362e3bd35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ebee8b5ac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2e53a410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e4f57cef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0fe14078d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a596ee843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f5d8d2d4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134887238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MERCATOR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MERCATOR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3 670 659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MERCATOR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954 971 392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