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7b96bab83174cc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5f6bc30a4c5445f"/>
  </p:sldMasterIdLst>
  <p:sldIdLst>
    <p:sldId xmlns:r="http://schemas.openxmlformats.org/officeDocument/2006/relationships" id="256" r:id="R638ca197b40546e8"/>
    <p:sldId xmlns:r="http://schemas.openxmlformats.org/officeDocument/2006/relationships" id="257" r:id="Rf0438e33d2d443b2"/>
    <p:sldId xmlns:r="http://schemas.openxmlformats.org/officeDocument/2006/relationships" id="258" r:id="R30a6680af17c4a74"/>
    <p:sldId xmlns:r="http://schemas.openxmlformats.org/officeDocument/2006/relationships" id="259" r:id="R0a989789c2ad4d52"/>
    <p:sldId xmlns:r="http://schemas.openxmlformats.org/officeDocument/2006/relationships" id="260" r:id="R25797416e7ee4c65"/>
    <p:sldId xmlns:r="http://schemas.openxmlformats.org/officeDocument/2006/relationships" id="261" r:id="R4e35002002de462f"/>
    <p:sldId xmlns:r="http://schemas.openxmlformats.org/officeDocument/2006/relationships" id="262" r:id="R850f0ba60f36416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f6bc30a4c5445f" /><Relationship Type="http://schemas.openxmlformats.org/officeDocument/2006/relationships/slide" Target="/ppt/slides/slide1.xml" Id="R638ca197b40546e8" /><Relationship Type="http://schemas.openxmlformats.org/officeDocument/2006/relationships/slide" Target="/ppt/slides/slide2.xml" Id="Rf0438e33d2d443b2" /><Relationship Type="http://schemas.openxmlformats.org/officeDocument/2006/relationships/slide" Target="/ppt/slides/slide3.xml" Id="R30a6680af17c4a74" /><Relationship Type="http://schemas.openxmlformats.org/officeDocument/2006/relationships/slide" Target="/ppt/slides/slide4.xml" Id="R0a989789c2ad4d52" /><Relationship Type="http://schemas.openxmlformats.org/officeDocument/2006/relationships/slide" Target="/ppt/slides/slide5.xml" Id="R25797416e7ee4c65" /><Relationship Type="http://schemas.openxmlformats.org/officeDocument/2006/relationships/slide" Target="/ppt/slides/slide6.xml" Id="R4e35002002de462f" /><Relationship Type="http://schemas.openxmlformats.org/officeDocument/2006/relationships/slide" Target="/ppt/slides/slide7.xml" Id="R850f0ba60f36416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15d2cdd4f24a5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c2a37236354600" /><Relationship Type="http://schemas.openxmlformats.org/officeDocument/2006/relationships/theme" Target="/ppt/slideMasters/theme/theme1.xml" Id="R3981e0ab43c3478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fc2a3723635460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149378fa634f8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b5435c2aea4b0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2a468838dd448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1e3374f910418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02996cb727402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f4acb1bc3744d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d36b178c1c4dd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SIGM TROLI &amp; SØNN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SIGM TROLI &amp; SØNN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SIGM TROLI &amp; SØNN AS ble etablert [år] og holder til i Tollå.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SIGM TROLI &amp; SØNN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SIGM TROLI &amp; SØNN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SIGM TROLI &amp; SØNN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8 194 659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−555 731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−534 533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1 720 253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2 465 256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SIGM TROLI &amp; SØNN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TORFINN ANDRÉ TROLI  –  83,3 %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MARGARETH CATRIN TROLI  –  8,3 %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HEGGLUND  –  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LILLIAN RAGNHILD JOHANNESSEN  –  1,7 %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SIGM TROLI &amp; SØNN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Vestre Beiarveien 1036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8114 Tollå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75 56 87 01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954 923 452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SIGM TROLI &amp; SØNN AS</a:t>
            </a:r>
          </a:p>
        </p:txBody>
      </p:sp>
    </p:spTree>
  </p:cSld>
  <p:clrMapOvr>
    <a:masterClrMapping xmlns:a="http://schemas.openxmlformats.org/drawingml/2006/main"/>
  </p:clrMapOvr>
</p:sld>
</file>