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245838f46640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9420f9c28b4d79"/>
  </p:sldMasterIdLst>
  <p:sldIdLst>
    <p:sldId xmlns:r="http://schemas.openxmlformats.org/officeDocument/2006/relationships" id="256" r:id="R85c7bbaf875c4d2d"/>
    <p:sldId xmlns:r="http://schemas.openxmlformats.org/officeDocument/2006/relationships" id="257" r:id="R267052509f8b42eb"/>
    <p:sldId xmlns:r="http://schemas.openxmlformats.org/officeDocument/2006/relationships" id="258" r:id="Rb41d8e5243814cab"/>
    <p:sldId xmlns:r="http://schemas.openxmlformats.org/officeDocument/2006/relationships" id="259" r:id="R9de96f78eede46df"/>
    <p:sldId xmlns:r="http://schemas.openxmlformats.org/officeDocument/2006/relationships" id="260" r:id="R37a026b3fa264fe8"/>
    <p:sldId xmlns:r="http://schemas.openxmlformats.org/officeDocument/2006/relationships" id="261" r:id="R4bd1f73e7b4840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420f9c28b4d79" /><Relationship Type="http://schemas.openxmlformats.org/officeDocument/2006/relationships/slide" Target="/ppt/slides/slide1.xml" Id="R85c7bbaf875c4d2d" /><Relationship Type="http://schemas.openxmlformats.org/officeDocument/2006/relationships/slide" Target="/ppt/slides/slide2.xml" Id="R267052509f8b42eb" /><Relationship Type="http://schemas.openxmlformats.org/officeDocument/2006/relationships/slide" Target="/ppt/slides/slide3.xml" Id="Rb41d8e5243814cab" /><Relationship Type="http://schemas.openxmlformats.org/officeDocument/2006/relationships/slide" Target="/ppt/slides/slide4.xml" Id="R9de96f78eede46df" /><Relationship Type="http://schemas.openxmlformats.org/officeDocument/2006/relationships/slide" Target="/ppt/slides/slide5.xml" Id="R37a026b3fa264fe8" /><Relationship Type="http://schemas.openxmlformats.org/officeDocument/2006/relationships/slide" Target="/ppt/slides/slide6.xml" Id="R4bd1f73e7b4840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524ad160743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05091c4a446d5" /><Relationship Type="http://schemas.openxmlformats.org/officeDocument/2006/relationships/theme" Target="/ppt/slideMasters/theme/theme1.xml" Id="Rc3f4bf0889dd44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305091c4a446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1586fd38d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e2f8a16da4e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6725ab7b845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d469ed544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bdee87bce46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5735c968442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SPEIDERFORBUND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SPEIDERFORBUND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88 131 183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63 669 435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84 485 262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99 22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nsf@speiding.no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www.speiding.no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954 877 841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SPEIDERFORBUND</a:t>
            </a:r>
          </a:p>
        </p:txBody>
      </p:sp>
    </p:spTree>
  </p:cSld>
  <p:clrMapOvr>
    <a:masterClrMapping xmlns:a="http://schemas.openxmlformats.org/drawingml/2006/main"/>
  </p:clrMapOvr>
</p:sld>
</file>