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a2392dea1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1eea474534ade"/>
  </p:sldMasterIdLst>
  <p:sldIdLst>
    <p:sldId xmlns:r="http://schemas.openxmlformats.org/officeDocument/2006/relationships" id="256" r:id="Rf6f8bcd1c52b4782"/>
    <p:sldId xmlns:r="http://schemas.openxmlformats.org/officeDocument/2006/relationships" id="257" r:id="Rf14b4cb006814e8d"/>
    <p:sldId xmlns:r="http://schemas.openxmlformats.org/officeDocument/2006/relationships" id="258" r:id="Re6158041d7004a00"/>
    <p:sldId xmlns:r="http://schemas.openxmlformats.org/officeDocument/2006/relationships" id="259" r:id="R66b9e7a9904d4353"/>
    <p:sldId xmlns:r="http://schemas.openxmlformats.org/officeDocument/2006/relationships" id="260" r:id="Rdd28bd503db7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1eea474534ade" /><Relationship Type="http://schemas.openxmlformats.org/officeDocument/2006/relationships/slide" Target="/ppt/slides/slide1.xml" Id="Rf6f8bcd1c52b4782" /><Relationship Type="http://schemas.openxmlformats.org/officeDocument/2006/relationships/slide" Target="/ppt/slides/slide2.xml" Id="Rf14b4cb006814e8d" /><Relationship Type="http://schemas.openxmlformats.org/officeDocument/2006/relationships/slide" Target="/ppt/slides/slide3.xml" Id="Re6158041d7004a00" /><Relationship Type="http://schemas.openxmlformats.org/officeDocument/2006/relationships/slide" Target="/ppt/slides/slide4.xml" Id="R66b9e7a9904d4353" /><Relationship Type="http://schemas.openxmlformats.org/officeDocument/2006/relationships/slide" Target="/ppt/slides/slide5.xml" Id="Rdd28bd503db7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8d851d2f0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37e28927c4f0d" /><Relationship Type="http://schemas.openxmlformats.org/officeDocument/2006/relationships/theme" Target="/ppt/slideMasters/theme/theme1.xml" Id="R15142c2c835a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37e28927c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d9e526381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86701e53e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78fc95a6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20105206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8444df112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