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aa5a1db9b941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547900b829482d"/>
  </p:sldMasterIdLst>
  <p:sldIdLst>
    <p:sldId xmlns:r="http://schemas.openxmlformats.org/officeDocument/2006/relationships" id="256" r:id="R4e1af51cade64b17"/>
    <p:sldId xmlns:r="http://schemas.openxmlformats.org/officeDocument/2006/relationships" id="257" r:id="R21b5f52999484af4"/>
    <p:sldId xmlns:r="http://schemas.openxmlformats.org/officeDocument/2006/relationships" id="258" r:id="R28ec94e4ec2e46f8"/>
    <p:sldId xmlns:r="http://schemas.openxmlformats.org/officeDocument/2006/relationships" id="259" r:id="R39e6a9642cce4b36"/>
    <p:sldId xmlns:r="http://schemas.openxmlformats.org/officeDocument/2006/relationships" id="260" r:id="R3dc0e500cfc54fc8"/>
    <p:sldId xmlns:r="http://schemas.openxmlformats.org/officeDocument/2006/relationships" id="261" r:id="R2a633b8183e04b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547900b829482d" /><Relationship Type="http://schemas.openxmlformats.org/officeDocument/2006/relationships/slide" Target="/ppt/slides/slide1.xml" Id="R4e1af51cade64b17" /><Relationship Type="http://schemas.openxmlformats.org/officeDocument/2006/relationships/slide" Target="/ppt/slides/slide2.xml" Id="R21b5f52999484af4" /><Relationship Type="http://schemas.openxmlformats.org/officeDocument/2006/relationships/slide" Target="/ppt/slides/slide3.xml" Id="R28ec94e4ec2e46f8" /><Relationship Type="http://schemas.openxmlformats.org/officeDocument/2006/relationships/slide" Target="/ppt/slides/slide4.xml" Id="R39e6a9642cce4b36" /><Relationship Type="http://schemas.openxmlformats.org/officeDocument/2006/relationships/slide" Target="/ppt/slides/slide5.xml" Id="R3dc0e500cfc54fc8" /><Relationship Type="http://schemas.openxmlformats.org/officeDocument/2006/relationships/slide" Target="/ppt/slides/slide6.xml" Id="R2a633b8183e04b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ccb52fc05544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ecaddd8daa4d78" /><Relationship Type="http://schemas.openxmlformats.org/officeDocument/2006/relationships/theme" Target="/ppt/slideMasters/theme/theme1.xml" Id="Re158526c717347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ecaddd8daa4d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4465ad8f3c44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64ed1dd4d546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f0e42db50e44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8a67adff6f4a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392784209d43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02acb9dc2f42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ÅRDAL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Statsråd Evensens veg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6885 Årdalstangen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66 50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postmottak@ardal.kommune.no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www.ardal.kommune.no/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954 679 721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KOMMUNE</a:t>
            </a:r>
          </a:p>
        </p:txBody>
      </p:sp>
    </p:spTree>
  </p:cSld>
  <p:clrMapOvr>
    <a:masterClrMapping xmlns:a="http://schemas.openxmlformats.org/drawingml/2006/main"/>
  </p:clrMapOvr>
</p:sld>
</file>